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8" r:id="rId4"/>
    <p:sldId id="260" r:id="rId5"/>
    <p:sldId id="261" r:id="rId6"/>
    <p:sldId id="291" r:id="rId7"/>
    <p:sldId id="262" r:id="rId8"/>
    <p:sldId id="263" r:id="rId9"/>
    <p:sldId id="266" r:id="rId10"/>
    <p:sldId id="267" r:id="rId11"/>
    <p:sldId id="293" r:id="rId12"/>
    <p:sldId id="268" r:id="rId13"/>
    <p:sldId id="294" r:id="rId14"/>
    <p:sldId id="272" r:id="rId15"/>
    <p:sldId id="287" r:id="rId16"/>
    <p:sldId id="288" r:id="rId17"/>
    <p:sldId id="289" r:id="rId18"/>
    <p:sldId id="276" r:id="rId19"/>
    <p:sldId id="295" r:id="rId20"/>
    <p:sldId id="264" r:id="rId21"/>
    <p:sldId id="279" r:id="rId22"/>
    <p:sldId id="284" r:id="rId23"/>
    <p:sldId id="285" r:id="rId24"/>
    <p:sldId id="286" r:id="rId25"/>
    <p:sldId id="283" r:id="rId2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97" autoAdjust="0"/>
    <p:restoredTop sz="94674"/>
  </p:normalViewPr>
  <p:slideViewPr>
    <p:cSldViewPr snapToGrid="0">
      <p:cViewPr varScale="1">
        <p:scale>
          <a:sx n="91" d="100"/>
          <a:sy n="91" d="100"/>
        </p:scale>
        <p:origin x="2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05837D-5090-4B2C-AFBC-F9B531E3E3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F94-D168-47B4-B9AA-FA9FC84B97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Advantages of </a:t>
          </a:r>
          <a:r>
            <a:rPr lang="en-US" b="1" dirty="0" err="1"/>
            <a:t>iPark</a:t>
          </a:r>
          <a:r>
            <a:rPr lang="en-US" b="1" dirty="0"/>
            <a:t>:</a:t>
          </a:r>
          <a:endParaRPr lang="en-US" dirty="0"/>
        </a:p>
      </dgm:t>
    </dgm:pt>
    <dgm:pt modelId="{1BE8FFDF-D7AA-444F-81F5-B07B78154DF1}" type="parTrans" cxnId="{734960C2-C66B-43C1-A97C-8D54B5247D3F}">
      <dgm:prSet/>
      <dgm:spPr/>
      <dgm:t>
        <a:bodyPr/>
        <a:lstStyle/>
        <a:p>
          <a:endParaRPr lang="en-US"/>
        </a:p>
      </dgm:t>
    </dgm:pt>
    <dgm:pt modelId="{DC1B9DEC-FF9C-4079-B030-4B5D9B9CDC62}" type="sibTrans" cxnId="{734960C2-C66B-43C1-A97C-8D54B5247D3F}">
      <dgm:prSet/>
      <dgm:spPr/>
      <dgm:t>
        <a:bodyPr/>
        <a:lstStyle/>
        <a:p>
          <a:endParaRPr lang="en-US"/>
        </a:p>
      </dgm:t>
    </dgm:pt>
    <dgm:pt modelId="{40A16139-E337-46AB-839A-24EF77CBE2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Advance Reservations</a:t>
          </a:r>
        </a:p>
      </dgm:t>
    </dgm:pt>
    <dgm:pt modelId="{81D6DDBB-A033-46A8-B6F7-41E6B8359201}" type="parTrans" cxnId="{938573FC-A776-4D3F-B1C0-F5B26508041E}">
      <dgm:prSet/>
      <dgm:spPr/>
      <dgm:t>
        <a:bodyPr/>
        <a:lstStyle/>
        <a:p>
          <a:endParaRPr lang="en-US"/>
        </a:p>
      </dgm:t>
    </dgm:pt>
    <dgm:pt modelId="{E09E3D68-D68F-43E3-92B4-020C0903928E}" type="sibTrans" cxnId="{938573FC-A776-4D3F-B1C0-F5B26508041E}">
      <dgm:prSet/>
      <dgm:spPr/>
      <dgm:t>
        <a:bodyPr/>
        <a:lstStyle/>
        <a:p>
          <a:endParaRPr lang="en-US"/>
        </a:p>
      </dgm:t>
    </dgm:pt>
    <dgm:pt modelId="{46FC947F-202F-4D9A-8D4D-952FB540F0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Variety of Parking Locations</a:t>
          </a:r>
        </a:p>
      </dgm:t>
    </dgm:pt>
    <dgm:pt modelId="{D0EC54B0-771B-4E68-B08F-A12DBDA27172}" type="parTrans" cxnId="{82493451-5844-4B91-8C9B-94DF82B83D7F}">
      <dgm:prSet/>
      <dgm:spPr/>
      <dgm:t>
        <a:bodyPr/>
        <a:lstStyle/>
        <a:p>
          <a:endParaRPr lang="en-US"/>
        </a:p>
      </dgm:t>
    </dgm:pt>
    <dgm:pt modelId="{DD5550E6-D5AE-4CBE-8E26-87E65E68609F}" type="sibTrans" cxnId="{82493451-5844-4B91-8C9B-94DF82B83D7F}">
      <dgm:prSet/>
      <dgm:spPr/>
      <dgm:t>
        <a:bodyPr/>
        <a:lstStyle/>
        <a:p>
          <a:endParaRPr lang="en-US"/>
        </a:p>
      </dgm:t>
    </dgm:pt>
    <dgm:pt modelId="{E5158E5E-62A4-43CC-B383-228F083EE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Disadvantages of </a:t>
          </a:r>
          <a:r>
            <a:rPr lang="en-US" b="1" dirty="0" err="1"/>
            <a:t>iPark</a:t>
          </a:r>
          <a:r>
            <a:rPr lang="en-US" b="1" dirty="0"/>
            <a:t>:</a:t>
          </a:r>
          <a:endParaRPr lang="en-US" dirty="0"/>
        </a:p>
      </dgm:t>
    </dgm:pt>
    <dgm:pt modelId="{E0AC84A5-43E6-4A85-AA36-8DE9AEF1D326}" type="parTrans" cxnId="{3E25C7A2-C53E-49AE-92A2-A354BA734D62}">
      <dgm:prSet/>
      <dgm:spPr/>
      <dgm:t>
        <a:bodyPr/>
        <a:lstStyle/>
        <a:p>
          <a:endParaRPr lang="en-US"/>
        </a:p>
      </dgm:t>
    </dgm:pt>
    <dgm:pt modelId="{AA150D31-9F1E-4A4B-8FEA-98161E98D300}" type="sibTrans" cxnId="{3E25C7A2-C53E-49AE-92A2-A354BA734D62}">
      <dgm:prSet/>
      <dgm:spPr/>
      <dgm:t>
        <a:bodyPr/>
        <a:lstStyle/>
        <a:p>
          <a:endParaRPr lang="en-US"/>
        </a:p>
      </dgm:t>
    </dgm:pt>
    <dgm:pt modelId="{9C94C2C7-CC1B-4164-81EE-7B1479001D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Limited Real-Time Updates</a:t>
          </a:r>
        </a:p>
      </dgm:t>
    </dgm:pt>
    <dgm:pt modelId="{8DC16F4A-DE84-4C49-9E1D-CBBDCBDD87D4}" type="parTrans" cxnId="{75E10291-409D-4E8C-8EA7-26D9A19A0767}">
      <dgm:prSet/>
      <dgm:spPr/>
      <dgm:t>
        <a:bodyPr/>
        <a:lstStyle/>
        <a:p>
          <a:endParaRPr lang="en-US"/>
        </a:p>
      </dgm:t>
    </dgm:pt>
    <dgm:pt modelId="{04D423C3-5CA6-4653-8A03-AF5F317B9CF3}" type="sibTrans" cxnId="{75E10291-409D-4E8C-8EA7-26D9A19A0767}">
      <dgm:prSet/>
      <dgm:spPr/>
      <dgm:t>
        <a:bodyPr/>
        <a:lstStyle/>
        <a:p>
          <a:endParaRPr lang="en-US"/>
        </a:p>
      </dgm:t>
    </dgm:pt>
    <dgm:pt modelId="{69F05E42-9D50-46C8-86D9-43F8D06181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Geographic Limitations</a:t>
          </a:r>
        </a:p>
      </dgm:t>
    </dgm:pt>
    <dgm:pt modelId="{C706E2C4-8C34-4CAB-920B-DCED20A04646}" type="parTrans" cxnId="{66D53DB5-5AC2-4A5C-A817-9BD46CA3687A}">
      <dgm:prSet/>
      <dgm:spPr/>
      <dgm:t>
        <a:bodyPr/>
        <a:lstStyle/>
        <a:p>
          <a:endParaRPr lang="en-US"/>
        </a:p>
      </dgm:t>
    </dgm:pt>
    <dgm:pt modelId="{C03CFB5B-953C-4821-85E3-03EE3DB9554E}" type="sibTrans" cxnId="{66D53DB5-5AC2-4A5C-A817-9BD46CA3687A}">
      <dgm:prSet/>
      <dgm:spPr/>
      <dgm:t>
        <a:bodyPr/>
        <a:lstStyle/>
        <a:p>
          <a:endParaRPr lang="en-US"/>
        </a:p>
      </dgm:t>
    </dgm:pt>
    <dgm:pt modelId="{786E8D50-8104-4427-B2E4-178605BF5BB1}" type="pres">
      <dgm:prSet presAssocID="{3305837D-5090-4B2C-AFBC-F9B531E3E345}" presName="root" presStyleCnt="0">
        <dgm:presLayoutVars>
          <dgm:dir/>
          <dgm:resizeHandles val="exact"/>
        </dgm:presLayoutVars>
      </dgm:prSet>
      <dgm:spPr/>
    </dgm:pt>
    <dgm:pt modelId="{CACB6AEC-A939-4B4D-844E-F06B0E8A6A0B}" type="pres">
      <dgm:prSet presAssocID="{EBDCDF94-D168-47B4-B9AA-FA9FC84B971E}" presName="compNode" presStyleCnt="0"/>
      <dgm:spPr/>
    </dgm:pt>
    <dgm:pt modelId="{B8C12196-E6DC-46C8-B7B6-9747BA16CAF4}" type="pres">
      <dgm:prSet presAssocID="{EBDCDF94-D168-47B4-B9AA-FA9FC84B971E}" presName="bgRect" presStyleLbl="bgShp" presStyleIdx="0" presStyleCnt="2" custLinFactNeighborX="3477" custLinFactNeighborY="-60550"/>
      <dgm:spPr/>
    </dgm:pt>
    <dgm:pt modelId="{C60AC508-158A-41F6-8E9A-ADBBE2AB0D17}" type="pres">
      <dgm:prSet presAssocID="{EBDCDF94-D168-47B4-B9AA-FA9FC84B971E}" presName="iconRect" presStyleLbl="node1" presStyleIdx="0" presStyleCnt="2" custLinFactNeighborX="22844" custLinFactNeighborY="-927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5C72A76-68F2-40A8-828B-B360A205C762}" type="pres">
      <dgm:prSet presAssocID="{EBDCDF94-D168-47B4-B9AA-FA9FC84B971E}" presName="spaceRect" presStyleCnt="0"/>
      <dgm:spPr/>
    </dgm:pt>
    <dgm:pt modelId="{01F0B893-EF26-41FD-93AF-75348D141E12}" type="pres">
      <dgm:prSet presAssocID="{EBDCDF94-D168-47B4-B9AA-FA9FC84B971E}" presName="parTx" presStyleLbl="revTx" presStyleIdx="0" presStyleCnt="4" custLinFactNeighborX="-1764" custLinFactNeighborY="-45600">
        <dgm:presLayoutVars>
          <dgm:chMax val="0"/>
          <dgm:chPref val="0"/>
        </dgm:presLayoutVars>
      </dgm:prSet>
      <dgm:spPr/>
    </dgm:pt>
    <dgm:pt modelId="{39D7F083-401C-48DB-8094-4B55B087642A}" type="pres">
      <dgm:prSet presAssocID="{EBDCDF94-D168-47B4-B9AA-FA9FC84B971E}" presName="desTx" presStyleLbl="revTx" presStyleIdx="1" presStyleCnt="4" custScaleX="128062" custLinFactNeighborX="-2424" custLinFactNeighborY="-52852">
        <dgm:presLayoutVars/>
      </dgm:prSet>
      <dgm:spPr/>
    </dgm:pt>
    <dgm:pt modelId="{E4FA2CAA-6337-4F37-8D0B-012A992DAD5F}" type="pres">
      <dgm:prSet presAssocID="{DC1B9DEC-FF9C-4079-B030-4B5D9B9CDC62}" presName="sibTrans" presStyleCnt="0"/>
      <dgm:spPr/>
    </dgm:pt>
    <dgm:pt modelId="{86D44EB7-456F-48C5-9D2A-160E8858E283}" type="pres">
      <dgm:prSet presAssocID="{E5158E5E-62A4-43CC-B383-228F083EE545}" presName="compNode" presStyleCnt="0"/>
      <dgm:spPr/>
    </dgm:pt>
    <dgm:pt modelId="{F91E2196-FF51-4EB9-B4E2-760740C24BAA}" type="pres">
      <dgm:prSet presAssocID="{E5158E5E-62A4-43CC-B383-228F083EE545}" presName="bgRect" presStyleLbl="bgShp" presStyleIdx="1" presStyleCnt="2" custLinFactNeighborX="3681" custLinFactNeighborY="-73159"/>
      <dgm:spPr/>
    </dgm:pt>
    <dgm:pt modelId="{1F0A6B0E-F192-4DE3-8456-4AE12CB77F9F}" type="pres">
      <dgm:prSet presAssocID="{E5158E5E-62A4-43CC-B383-228F083EE545}" presName="iconRect" presStyleLbl="node1" presStyleIdx="1" presStyleCnt="2" custLinFactY="-24473" custLinFactNeighborX="2571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FEEEE153-B743-4251-AAB6-9DD6AA606DDE}" type="pres">
      <dgm:prSet presAssocID="{E5158E5E-62A4-43CC-B383-228F083EE545}" presName="spaceRect" presStyleCnt="0"/>
      <dgm:spPr/>
    </dgm:pt>
    <dgm:pt modelId="{C33A87E8-3483-4031-AA65-028976E2A8BF}" type="pres">
      <dgm:prSet presAssocID="{E5158E5E-62A4-43CC-B383-228F083EE545}" presName="parTx" presStyleLbl="revTx" presStyleIdx="2" presStyleCnt="4" custLinFactNeighborX="-1764" custLinFactNeighborY="-54316">
        <dgm:presLayoutVars>
          <dgm:chMax val="0"/>
          <dgm:chPref val="0"/>
        </dgm:presLayoutVars>
      </dgm:prSet>
      <dgm:spPr/>
    </dgm:pt>
    <dgm:pt modelId="{6D2F957F-4D13-4042-9624-88F8C1D0DEBC}" type="pres">
      <dgm:prSet presAssocID="{E5158E5E-62A4-43CC-B383-228F083EE545}" presName="desTx" presStyleLbl="revTx" presStyleIdx="3" presStyleCnt="4" custScaleX="136884" custLinFactNeighborX="1119" custLinFactNeighborY="-69644">
        <dgm:presLayoutVars/>
      </dgm:prSet>
      <dgm:spPr/>
    </dgm:pt>
  </dgm:ptLst>
  <dgm:cxnLst>
    <dgm:cxn modelId="{9567621F-2398-4C8F-B696-11247FF9D221}" type="presOf" srcId="{3305837D-5090-4B2C-AFBC-F9B531E3E345}" destId="{786E8D50-8104-4427-B2E4-178605BF5BB1}" srcOrd="0" destOrd="0" presId="urn:microsoft.com/office/officeart/2018/2/layout/IconVerticalSolidList"/>
    <dgm:cxn modelId="{F0C14833-C6B5-41B0-BCD6-A91ED1FE75DB}" type="presOf" srcId="{EBDCDF94-D168-47B4-B9AA-FA9FC84B971E}" destId="{01F0B893-EF26-41FD-93AF-75348D141E12}" srcOrd="0" destOrd="0" presId="urn:microsoft.com/office/officeart/2018/2/layout/IconVerticalSolidList"/>
    <dgm:cxn modelId="{B69A2343-0E03-4B70-BA59-7FF1AE7550F8}" type="presOf" srcId="{E5158E5E-62A4-43CC-B383-228F083EE545}" destId="{C33A87E8-3483-4031-AA65-028976E2A8BF}" srcOrd="0" destOrd="0" presId="urn:microsoft.com/office/officeart/2018/2/layout/IconVerticalSolidList"/>
    <dgm:cxn modelId="{49540F6A-64D0-4780-A325-A6E0056A22E7}" type="presOf" srcId="{69F05E42-9D50-46C8-86D9-43F8D0618118}" destId="{6D2F957F-4D13-4042-9624-88F8C1D0DEBC}" srcOrd="0" destOrd="1" presId="urn:microsoft.com/office/officeart/2018/2/layout/IconVerticalSolidList"/>
    <dgm:cxn modelId="{82493451-5844-4B91-8C9B-94DF82B83D7F}" srcId="{EBDCDF94-D168-47B4-B9AA-FA9FC84B971E}" destId="{46FC947F-202F-4D9A-8D4D-952FB540F0AC}" srcOrd="1" destOrd="0" parTransId="{D0EC54B0-771B-4E68-B08F-A12DBDA27172}" sibTransId="{DD5550E6-D5AE-4CBE-8E26-87E65E68609F}"/>
    <dgm:cxn modelId="{75E10291-409D-4E8C-8EA7-26D9A19A0767}" srcId="{E5158E5E-62A4-43CC-B383-228F083EE545}" destId="{9C94C2C7-CC1B-4164-81EE-7B1479001D74}" srcOrd="0" destOrd="0" parTransId="{8DC16F4A-DE84-4C49-9E1D-CBBDCBDD87D4}" sibTransId="{04D423C3-5CA6-4653-8A03-AF5F317B9CF3}"/>
    <dgm:cxn modelId="{7AD4A09E-B1C4-4CA6-924D-5FE55BBE739D}" type="presOf" srcId="{40A16139-E337-46AB-839A-24EF77CBE2DF}" destId="{39D7F083-401C-48DB-8094-4B55B087642A}" srcOrd="0" destOrd="0" presId="urn:microsoft.com/office/officeart/2018/2/layout/IconVerticalSolidList"/>
    <dgm:cxn modelId="{3E25C7A2-C53E-49AE-92A2-A354BA734D62}" srcId="{3305837D-5090-4B2C-AFBC-F9B531E3E345}" destId="{E5158E5E-62A4-43CC-B383-228F083EE545}" srcOrd="1" destOrd="0" parTransId="{E0AC84A5-43E6-4A85-AA36-8DE9AEF1D326}" sibTransId="{AA150D31-9F1E-4A4B-8FEA-98161E98D300}"/>
    <dgm:cxn modelId="{66D53DB5-5AC2-4A5C-A817-9BD46CA3687A}" srcId="{E5158E5E-62A4-43CC-B383-228F083EE545}" destId="{69F05E42-9D50-46C8-86D9-43F8D0618118}" srcOrd="1" destOrd="0" parTransId="{C706E2C4-8C34-4CAB-920B-DCED20A04646}" sibTransId="{C03CFB5B-953C-4821-85E3-03EE3DB9554E}"/>
    <dgm:cxn modelId="{734960C2-C66B-43C1-A97C-8D54B5247D3F}" srcId="{3305837D-5090-4B2C-AFBC-F9B531E3E345}" destId="{EBDCDF94-D168-47B4-B9AA-FA9FC84B971E}" srcOrd="0" destOrd="0" parTransId="{1BE8FFDF-D7AA-444F-81F5-B07B78154DF1}" sibTransId="{DC1B9DEC-FF9C-4079-B030-4B5D9B9CDC62}"/>
    <dgm:cxn modelId="{8817B8C6-75B9-4C39-BCDB-5BB24A91490B}" type="presOf" srcId="{46FC947F-202F-4D9A-8D4D-952FB540F0AC}" destId="{39D7F083-401C-48DB-8094-4B55B087642A}" srcOrd="0" destOrd="1" presId="urn:microsoft.com/office/officeart/2018/2/layout/IconVerticalSolidList"/>
    <dgm:cxn modelId="{938573FC-A776-4D3F-B1C0-F5B26508041E}" srcId="{EBDCDF94-D168-47B4-B9AA-FA9FC84B971E}" destId="{40A16139-E337-46AB-839A-24EF77CBE2DF}" srcOrd="0" destOrd="0" parTransId="{81D6DDBB-A033-46A8-B6F7-41E6B8359201}" sibTransId="{E09E3D68-D68F-43E3-92B4-020C0903928E}"/>
    <dgm:cxn modelId="{0FD134FF-164A-4095-86D5-12903D7A2229}" type="presOf" srcId="{9C94C2C7-CC1B-4164-81EE-7B1479001D74}" destId="{6D2F957F-4D13-4042-9624-88F8C1D0DEBC}" srcOrd="0" destOrd="0" presId="urn:microsoft.com/office/officeart/2018/2/layout/IconVerticalSolidList"/>
    <dgm:cxn modelId="{8B043C61-E09A-42E3-8D0E-86F51107EED3}" type="presParOf" srcId="{786E8D50-8104-4427-B2E4-178605BF5BB1}" destId="{CACB6AEC-A939-4B4D-844E-F06B0E8A6A0B}" srcOrd="0" destOrd="0" presId="urn:microsoft.com/office/officeart/2018/2/layout/IconVerticalSolidList"/>
    <dgm:cxn modelId="{1DC057AC-5B06-4A16-B8E9-26DD7DD245D2}" type="presParOf" srcId="{CACB6AEC-A939-4B4D-844E-F06B0E8A6A0B}" destId="{B8C12196-E6DC-46C8-B7B6-9747BA16CAF4}" srcOrd="0" destOrd="0" presId="urn:microsoft.com/office/officeart/2018/2/layout/IconVerticalSolidList"/>
    <dgm:cxn modelId="{FE7E226E-5AD0-402F-963C-06896AF10AFB}" type="presParOf" srcId="{CACB6AEC-A939-4B4D-844E-F06B0E8A6A0B}" destId="{C60AC508-158A-41F6-8E9A-ADBBE2AB0D17}" srcOrd="1" destOrd="0" presId="urn:microsoft.com/office/officeart/2018/2/layout/IconVerticalSolidList"/>
    <dgm:cxn modelId="{6374B141-D9D4-422A-A958-80B21C2ACB13}" type="presParOf" srcId="{CACB6AEC-A939-4B4D-844E-F06B0E8A6A0B}" destId="{C5C72A76-68F2-40A8-828B-B360A205C762}" srcOrd="2" destOrd="0" presId="urn:microsoft.com/office/officeart/2018/2/layout/IconVerticalSolidList"/>
    <dgm:cxn modelId="{35ACE824-09D9-43C5-9134-D9167E27EEA5}" type="presParOf" srcId="{CACB6AEC-A939-4B4D-844E-F06B0E8A6A0B}" destId="{01F0B893-EF26-41FD-93AF-75348D141E12}" srcOrd="3" destOrd="0" presId="urn:microsoft.com/office/officeart/2018/2/layout/IconVerticalSolidList"/>
    <dgm:cxn modelId="{51623293-8578-4F14-AA31-0BC5D2D725A1}" type="presParOf" srcId="{CACB6AEC-A939-4B4D-844E-F06B0E8A6A0B}" destId="{39D7F083-401C-48DB-8094-4B55B087642A}" srcOrd="4" destOrd="0" presId="urn:microsoft.com/office/officeart/2018/2/layout/IconVerticalSolidList"/>
    <dgm:cxn modelId="{0F950766-926A-484E-89D8-C7EF4AFB59F9}" type="presParOf" srcId="{786E8D50-8104-4427-B2E4-178605BF5BB1}" destId="{E4FA2CAA-6337-4F37-8D0B-012A992DAD5F}" srcOrd="1" destOrd="0" presId="urn:microsoft.com/office/officeart/2018/2/layout/IconVerticalSolidList"/>
    <dgm:cxn modelId="{42F9E65B-CB4D-4032-92F5-4F25D2AE32BC}" type="presParOf" srcId="{786E8D50-8104-4427-B2E4-178605BF5BB1}" destId="{86D44EB7-456F-48C5-9D2A-160E8858E283}" srcOrd="2" destOrd="0" presId="urn:microsoft.com/office/officeart/2018/2/layout/IconVerticalSolidList"/>
    <dgm:cxn modelId="{ED082C6F-917F-4B53-9D77-B209D0D1D8F3}" type="presParOf" srcId="{86D44EB7-456F-48C5-9D2A-160E8858E283}" destId="{F91E2196-FF51-4EB9-B4E2-760740C24BAA}" srcOrd="0" destOrd="0" presId="urn:microsoft.com/office/officeart/2018/2/layout/IconVerticalSolidList"/>
    <dgm:cxn modelId="{41F03CA7-A12F-4FFC-AB70-87872A05D1F0}" type="presParOf" srcId="{86D44EB7-456F-48C5-9D2A-160E8858E283}" destId="{1F0A6B0E-F192-4DE3-8456-4AE12CB77F9F}" srcOrd="1" destOrd="0" presId="urn:microsoft.com/office/officeart/2018/2/layout/IconVerticalSolidList"/>
    <dgm:cxn modelId="{06468917-E621-4282-98F8-FD8E225E36B2}" type="presParOf" srcId="{86D44EB7-456F-48C5-9D2A-160E8858E283}" destId="{FEEEE153-B743-4251-AAB6-9DD6AA606DDE}" srcOrd="2" destOrd="0" presId="urn:microsoft.com/office/officeart/2018/2/layout/IconVerticalSolidList"/>
    <dgm:cxn modelId="{BF20DC6A-AEAA-4FA3-8DA6-BB6C39338796}" type="presParOf" srcId="{86D44EB7-456F-48C5-9D2A-160E8858E283}" destId="{C33A87E8-3483-4031-AA65-028976E2A8BF}" srcOrd="3" destOrd="0" presId="urn:microsoft.com/office/officeart/2018/2/layout/IconVerticalSolidList"/>
    <dgm:cxn modelId="{35819996-D4BC-4E46-B140-312F442A554E}" type="presParOf" srcId="{86D44EB7-456F-48C5-9D2A-160E8858E283}" destId="{6D2F957F-4D13-4042-9624-88F8C1D0DEB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05837D-5090-4B2C-AFBC-F9B531E3E34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DCDF94-D168-47B4-B9AA-FA9FC84B97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Advantages of iPark:</a:t>
          </a:r>
          <a:endParaRPr lang="en-US"/>
        </a:p>
      </dgm:t>
    </dgm:pt>
    <dgm:pt modelId="{1BE8FFDF-D7AA-444F-81F5-B07B78154DF1}" type="parTrans" cxnId="{734960C2-C66B-43C1-A97C-8D54B5247D3F}">
      <dgm:prSet/>
      <dgm:spPr/>
      <dgm:t>
        <a:bodyPr/>
        <a:lstStyle/>
        <a:p>
          <a:endParaRPr lang="en-US"/>
        </a:p>
      </dgm:t>
    </dgm:pt>
    <dgm:pt modelId="{DC1B9DEC-FF9C-4079-B030-4B5D9B9CDC62}" type="sibTrans" cxnId="{734960C2-C66B-43C1-A97C-8D54B5247D3F}">
      <dgm:prSet/>
      <dgm:spPr/>
      <dgm:t>
        <a:bodyPr/>
        <a:lstStyle/>
        <a:p>
          <a:endParaRPr lang="en-US"/>
        </a:p>
      </dgm:t>
    </dgm:pt>
    <dgm:pt modelId="{40A16139-E337-46AB-839A-24EF77CBE2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Advance Reservations</a:t>
          </a:r>
        </a:p>
      </dgm:t>
    </dgm:pt>
    <dgm:pt modelId="{81D6DDBB-A033-46A8-B6F7-41E6B8359201}" type="parTrans" cxnId="{938573FC-A776-4D3F-B1C0-F5B26508041E}">
      <dgm:prSet/>
      <dgm:spPr/>
      <dgm:t>
        <a:bodyPr/>
        <a:lstStyle/>
        <a:p>
          <a:endParaRPr lang="en-US"/>
        </a:p>
      </dgm:t>
    </dgm:pt>
    <dgm:pt modelId="{E09E3D68-D68F-43E3-92B4-020C0903928E}" type="sibTrans" cxnId="{938573FC-A776-4D3F-B1C0-F5B26508041E}">
      <dgm:prSet/>
      <dgm:spPr/>
      <dgm:t>
        <a:bodyPr/>
        <a:lstStyle/>
        <a:p>
          <a:endParaRPr lang="en-US"/>
        </a:p>
      </dgm:t>
    </dgm:pt>
    <dgm:pt modelId="{E5158E5E-62A4-43CC-B383-228F083EE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Disadvantages of </a:t>
          </a:r>
          <a:r>
            <a:rPr lang="en-US" b="1" dirty="0" err="1"/>
            <a:t>iPark</a:t>
          </a:r>
          <a:r>
            <a:rPr lang="en-US" b="1" dirty="0"/>
            <a:t>:</a:t>
          </a:r>
          <a:endParaRPr lang="en-US" dirty="0"/>
        </a:p>
      </dgm:t>
    </dgm:pt>
    <dgm:pt modelId="{E0AC84A5-43E6-4A85-AA36-8DE9AEF1D326}" type="parTrans" cxnId="{3E25C7A2-C53E-49AE-92A2-A354BA734D62}">
      <dgm:prSet/>
      <dgm:spPr/>
      <dgm:t>
        <a:bodyPr/>
        <a:lstStyle/>
        <a:p>
          <a:endParaRPr lang="en-US"/>
        </a:p>
      </dgm:t>
    </dgm:pt>
    <dgm:pt modelId="{AA150D31-9F1E-4A4B-8FEA-98161E98D300}" type="sibTrans" cxnId="{3E25C7A2-C53E-49AE-92A2-A354BA734D62}">
      <dgm:prSet/>
      <dgm:spPr/>
      <dgm:t>
        <a:bodyPr/>
        <a:lstStyle/>
        <a:p>
          <a:endParaRPr lang="en-US"/>
        </a:p>
      </dgm:t>
    </dgm:pt>
    <dgm:pt modelId="{9C94C2C7-CC1B-4164-81EE-7B1479001D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Static Data</a:t>
          </a:r>
        </a:p>
      </dgm:t>
    </dgm:pt>
    <dgm:pt modelId="{8DC16F4A-DE84-4C49-9E1D-CBBDCBDD87D4}" type="parTrans" cxnId="{75E10291-409D-4E8C-8EA7-26D9A19A0767}">
      <dgm:prSet/>
      <dgm:spPr/>
      <dgm:t>
        <a:bodyPr/>
        <a:lstStyle/>
        <a:p>
          <a:endParaRPr lang="en-US"/>
        </a:p>
      </dgm:t>
    </dgm:pt>
    <dgm:pt modelId="{04D423C3-5CA6-4653-8A03-AF5F317B9CF3}" type="sibTrans" cxnId="{75E10291-409D-4E8C-8EA7-26D9A19A0767}">
      <dgm:prSet/>
      <dgm:spPr/>
      <dgm:t>
        <a:bodyPr/>
        <a:lstStyle/>
        <a:p>
          <a:endParaRPr lang="en-US"/>
        </a:p>
      </dgm:t>
    </dgm:pt>
    <dgm:pt modelId="{5E19BD83-1E85-4132-A09B-8E03257AF48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Discounted Rates</a:t>
          </a:r>
        </a:p>
      </dgm:t>
    </dgm:pt>
    <dgm:pt modelId="{1AA2A1FC-329E-45FF-AF3B-1B598F6FB413}" type="parTrans" cxnId="{740B349B-8D11-437F-BD69-751838967FFA}">
      <dgm:prSet/>
      <dgm:spPr/>
      <dgm:t>
        <a:bodyPr/>
        <a:lstStyle/>
        <a:p>
          <a:pPr rtl="1"/>
          <a:endParaRPr lang="ar-AE"/>
        </a:p>
      </dgm:t>
    </dgm:pt>
    <dgm:pt modelId="{8C7D9605-B80C-4703-AE43-FF5A433A1AF8}" type="sibTrans" cxnId="{740B349B-8D11-437F-BD69-751838967FFA}">
      <dgm:prSet/>
      <dgm:spPr/>
      <dgm:t>
        <a:bodyPr/>
        <a:lstStyle/>
        <a:p>
          <a:pPr rtl="1"/>
          <a:endParaRPr lang="ar-AE"/>
        </a:p>
      </dgm:t>
    </dgm:pt>
    <dgm:pt modelId="{0B70901D-91A4-4DCD-9881-DE0B42605D2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Limited Coverage</a:t>
          </a:r>
        </a:p>
      </dgm:t>
    </dgm:pt>
    <dgm:pt modelId="{32DA76D5-F395-46B4-AC2A-32DC5527F9BD}" type="parTrans" cxnId="{C4651E5E-BDDD-4CC1-9DDE-6EAD66C43E8B}">
      <dgm:prSet/>
      <dgm:spPr/>
      <dgm:t>
        <a:bodyPr/>
        <a:lstStyle/>
        <a:p>
          <a:pPr rtl="1"/>
          <a:endParaRPr lang="ar-AE"/>
        </a:p>
      </dgm:t>
    </dgm:pt>
    <dgm:pt modelId="{CD386652-5869-4D6E-8483-89FD8EDCD347}" type="sibTrans" cxnId="{C4651E5E-BDDD-4CC1-9DDE-6EAD66C43E8B}">
      <dgm:prSet/>
      <dgm:spPr/>
      <dgm:t>
        <a:bodyPr/>
        <a:lstStyle/>
        <a:p>
          <a:pPr rtl="1"/>
          <a:endParaRPr lang="ar-AE"/>
        </a:p>
      </dgm:t>
    </dgm:pt>
    <dgm:pt modelId="{786E8D50-8104-4427-B2E4-178605BF5BB1}" type="pres">
      <dgm:prSet presAssocID="{3305837D-5090-4B2C-AFBC-F9B531E3E345}" presName="root" presStyleCnt="0">
        <dgm:presLayoutVars>
          <dgm:dir/>
          <dgm:resizeHandles val="exact"/>
        </dgm:presLayoutVars>
      </dgm:prSet>
      <dgm:spPr/>
    </dgm:pt>
    <dgm:pt modelId="{CACB6AEC-A939-4B4D-844E-F06B0E8A6A0B}" type="pres">
      <dgm:prSet presAssocID="{EBDCDF94-D168-47B4-B9AA-FA9FC84B971E}" presName="compNode" presStyleCnt="0"/>
      <dgm:spPr/>
    </dgm:pt>
    <dgm:pt modelId="{B8C12196-E6DC-46C8-B7B6-9747BA16CAF4}" type="pres">
      <dgm:prSet presAssocID="{EBDCDF94-D168-47B4-B9AA-FA9FC84B971E}" presName="bgRect" presStyleLbl="bgShp" presStyleIdx="0" presStyleCnt="2" custLinFactNeighborX="5874" custLinFactNeighborY="-9"/>
      <dgm:spPr/>
    </dgm:pt>
    <dgm:pt modelId="{C60AC508-158A-41F6-8E9A-ADBBE2AB0D17}" type="pres">
      <dgm:prSet presAssocID="{EBDCDF94-D168-47B4-B9AA-FA9FC84B971E}" presName="iconRect" presStyleLbl="node1" presStyleIdx="0" presStyleCnt="2" custLinFactNeighborX="22844" custLinFactNeighborY="29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5C72A76-68F2-40A8-828B-B360A205C762}" type="pres">
      <dgm:prSet presAssocID="{EBDCDF94-D168-47B4-B9AA-FA9FC84B971E}" presName="spaceRect" presStyleCnt="0"/>
      <dgm:spPr/>
    </dgm:pt>
    <dgm:pt modelId="{01F0B893-EF26-41FD-93AF-75348D141E12}" type="pres">
      <dgm:prSet presAssocID="{EBDCDF94-D168-47B4-B9AA-FA9FC84B971E}" presName="parTx" presStyleLbl="revTx" presStyleIdx="0" presStyleCnt="4">
        <dgm:presLayoutVars>
          <dgm:chMax val="0"/>
          <dgm:chPref val="0"/>
        </dgm:presLayoutVars>
      </dgm:prSet>
      <dgm:spPr/>
    </dgm:pt>
    <dgm:pt modelId="{39D7F083-401C-48DB-8094-4B55B087642A}" type="pres">
      <dgm:prSet presAssocID="{EBDCDF94-D168-47B4-B9AA-FA9FC84B971E}" presName="desTx" presStyleLbl="revTx" presStyleIdx="1" presStyleCnt="4" custScaleX="128062">
        <dgm:presLayoutVars/>
      </dgm:prSet>
      <dgm:spPr/>
    </dgm:pt>
    <dgm:pt modelId="{E4FA2CAA-6337-4F37-8D0B-012A992DAD5F}" type="pres">
      <dgm:prSet presAssocID="{DC1B9DEC-FF9C-4079-B030-4B5D9B9CDC62}" presName="sibTrans" presStyleCnt="0"/>
      <dgm:spPr/>
    </dgm:pt>
    <dgm:pt modelId="{86D44EB7-456F-48C5-9D2A-160E8858E283}" type="pres">
      <dgm:prSet presAssocID="{E5158E5E-62A4-43CC-B383-228F083EE545}" presName="compNode" presStyleCnt="0"/>
      <dgm:spPr/>
    </dgm:pt>
    <dgm:pt modelId="{F91E2196-FF51-4EB9-B4E2-760740C24BAA}" type="pres">
      <dgm:prSet presAssocID="{E5158E5E-62A4-43CC-B383-228F083EE545}" presName="bgRect" presStyleLbl="bgShp" presStyleIdx="1" presStyleCnt="2" custLinFactNeighborX="3727" custLinFactNeighborY="-9318"/>
      <dgm:spPr/>
    </dgm:pt>
    <dgm:pt modelId="{1F0A6B0E-F192-4DE3-8456-4AE12CB77F9F}" type="pres">
      <dgm:prSet presAssocID="{E5158E5E-62A4-43CC-B383-228F083EE545}" presName="iconRect" presStyleLbl="node1" presStyleIdx="1" presStyleCnt="2" custLinFactNeighborX="22844" custLinFactNeighborY="-784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FEEEE153-B743-4251-AAB6-9DD6AA606DDE}" type="pres">
      <dgm:prSet presAssocID="{E5158E5E-62A4-43CC-B383-228F083EE545}" presName="spaceRect" presStyleCnt="0"/>
      <dgm:spPr/>
    </dgm:pt>
    <dgm:pt modelId="{C33A87E8-3483-4031-AA65-028976E2A8BF}" type="pres">
      <dgm:prSet presAssocID="{E5158E5E-62A4-43CC-B383-228F083EE545}" presName="parTx" presStyleLbl="revTx" presStyleIdx="2" presStyleCnt="4" custLinFactNeighborX="-577" custLinFactNeighborY="-6562">
        <dgm:presLayoutVars>
          <dgm:chMax val="0"/>
          <dgm:chPref val="0"/>
        </dgm:presLayoutVars>
      </dgm:prSet>
      <dgm:spPr/>
    </dgm:pt>
    <dgm:pt modelId="{6D2F957F-4D13-4042-9624-88F8C1D0DEBC}" type="pres">
      <dgm:prSet presAssocID="{E5158E5E-62A4-43CC-B383-228F083EE545}" presName="desTx" presStyleLbl="revTx" presStyleIdx="3" presStyleCnt="4" custScaleX="136884" custLinFactNeighborX="4060" custLinFactNeighborY="-2612">
        <dgm:presLayoutVars/>
      </dgm:prSet>
      <dgm:spPr/>
    </dgm:pt>
  </dgm:ptLst>
  <dgm:cxnLst>
    <dgm:cxn modelId="{9567621F-2398-4C8F-B696-11247FF9D221}" type="presOf" srcId="{3305837D-5090-4B2C-AFBC-F9B531E3E345}" destId="{786E8D50-8104-4427-B2E4-178605BF5BB1}" srcOrd="0" destOrd="0" presId="urn:microsoft.com/office/officeart/2018/2/layout/IconVerticalSolidList"/>
    <dgm:cxn modelId="{F0C14833-C6B5-41B0-BCD6-A91ED1FE75DB}" type="presOf" srcId="{EBDCDF94-D168-47B4-B9AA-FA9FC84B971E}" destId="{01F0B893-EF26-41FD-93AF-75348D141E12}" srcOrd="0" destOrd="0" presId="urn:microsoft.com/office/officeart/2018/2/layout/IconVerticalSolidList"/>
    <dgm:cxn modelId="{C4651E5E-BDDD-4CC1-9DDE-6EAD66C43E8B}" srcId="{E5158E5E-62A4-43CC-B383-228F083EE545}" destId="{0B70901D-91A4-4DCD-9881-DE0B42605D2E}" srcOrd="1" destOrd="0" parTransId="{32DA76D5-F395-46B4-AC2A-32DC5527F9BD}" sibTransId="{CD386652-5869-4D6E-8483-89FD8EDCD347}"/>
    <dgm:cxn modelId="{B69A2343-0E03-4B70-BA59-7FF1AE7550F8}" type="presOf" srcId="{E5158E5E-62A4-43CC-B383-228F083EE545}" destId="{C33A87E8-3483-4031-AA65-028976E2A8BF}" srcOrd="0" destOrd="0" presId="urn:microsoft.com/office/officeart/2018/2/layout/IconVerticalSolidList"/>
    <dgm:cxn modelId="{75E10291-409D-4E8C-8EA7-26D9A19A0767}" srcId="{E5158E5E-62A4-43CC-B383-228F083EE545}" destId="{9C94C2C7-CC1B-4164-81EE-7B1479001D74}" srcOrd="0" destOrd="0" parTransId="{8DC16F4A-DE84-4C49-9E1D-CBBDCBDD87D4}" sibTransId="{04D423C3-5CA6-4653-8A03-AF5F317B9CF3}"/>
    <dgm:cxn modelId="{740B349B-8D11-437F-BD69-751838967FFA}" srcId="{EBDCDF94-D168-47B4-B9AA-FA9FC84B971E}" destId="{5E19BD83-1E85-4132-A09B-8E03257AF482}" srcOrd="1" destOrd="0" parTransId="{1AA2A1FC-329E-45FF-AF3B-1B598F6FB413}" sibTransId="{8C7D9605-B80C-4703-AE43-FF5A433A1AF8}"/>
    <dgm:cxn modelId="{7AD4A09E-B1C4-4CA6-924D-5FE55BBE739D}" type="presOf" srcId="{40A16139-E337-46AB-839A-24EF77CBE2DF}" destId="{39D7F083-401C-48DB-8094-4B55B087642A}" srcOrd="0" destOrd="0" presId="urn:microsoft.com/office/officeart/2018/2/layout/IconVerticalSolidList"/>
    <dgm:cxn modelId="{3E25C7A2-C53E-49AE-92A2-A354BA734D62}" srcId="{3305837D-5090-4B2C-AFBC-F9B531E3E345}" destId="{E5158E5E-62A4-43CC-B383-228F083EE545}" srcOrd="1" destOrd="0" parTransId="{E0AC84A5-43E6-4A85-AA36-8DE9AEF1D326}" sibTransId="{AA150D31-9F1E-4A4B-8FEA-98161E98D300}"/>
    <dgm:cxn modelId="{734960C2-C66B-43C1-A97C-8D54B5247D3F}" srcId="{3305837D-5090-4B2C-AFBC-F9B531E3E345}" destId="{EBDCDF94-D168-47B4-B9AA-FA9FC84B971E}" srcOrd="0" destOrd="0" parTransId="{1BE8FFDF-D7AA-444F-81F5-B07B78154DF1}" sibTransId="{DC1B9DEC-FF9C-4079-B030-4B5D9B9CDC62}"/>
    <dgm:cxn modelId="{1D433CCF-1183-47BF-B8CD-A1861638D82A}" type="presOf" srcId="{5E19BD83-1E85-4132-A09B-8E03257AF482}" destId="{39D7F083-401C-48DB-8094-4B55B087642A}" srcOrd="0" destOrd="1" presId="urn:microsoft.com/office/officeart/2018/2/layout/IconVerticalSolidList"/>
    <dgm:cxn modelId="{DF16D3E7-8339-416B-91D9-2983B621060D}" type="presOf" srcId="{0B70901D-91A4-4DCD-9881-DE0B42605D2E}" destId="{6D2F957F-4D13-4042-9624-88F8C1D0DEBC}" srcOrd="0" destOrd="1" presId="urn:microsoft.com/office/officeart/2018/2/layout/IconVerticalSolidList"/>
    <dgm:cxn modelId="{938573FC-A776-4D3F-B1C0-F5B26508041E}" srcId="{EBDCDF94-D168-47B4-B9AA-FA9FC84B971E}" destId="{40A16139-E337-46AB-839A-24EF77CBE2DF}" srcOrd="0" destOrd="0" parTransId="{81D6DDBB-A033-46A8-B6F7-41E6B8359201}" sibTransId="{E09E3D68-D68F-43E3-92B4-020C0903928E}"/>
    <dgm:cxn modelId="{0FD134FF-164A-4095-86D5-12903D7A2229}" type="presOf" srcId="{9C94C2C7-CC1B-4164-81EE-7B1479001D74}" destId="{6D2F957F-4D13-4042-9624-88F8C1D0DEBC}" srcOrd="0" destOrd="0" presId="urn:microsoft.com/office/officeart/2018/2/layout/IconVerticalSolidList"/>
    <dgm:cxn modelId="{8B043C61-E09A-42E3-8D0E-86F51107EED3}" type="presParOf" srcId="{786E8D50-8104-4427-B2E4-178605BF5BB1}" destId="{CACB6AEC-A939-4B4D-844E-F06B0E8A6A0B}" srcOrd="0" destOrd="0" presId="urn:microsoft.com/office/officeart/2018/2/layout/IconVerticalSolidList"/>
    <dgm:cxn modelId="{1DC057AC-5B06-4A16-B8E9-26DD7DD245D2}" type="presParOf" srcId="{CACB6AEC-A939-4B4D-844E-F06B0E8A6A0B}" destId="{B8C12196-E6DC-46C8-B7B6-9747BA16CAF4}" srcOrd="0" destOrd="0" presId="urn:microsoft.com/office/officeart/2018/2/layout/IconVerticalSolidList"/>
    <dgm:cxn modelId="{FE7E226E-5AD0-402F-963C-06896AF10AFB}" type="presParOf" srcId="{CACB6AEC-A939-4B4D-844E-F06B0E8A6A0B}" destId="{C60AC508-158A-41F6-8E9A-ADBBE2AB0D17}" srcOrd="1" destOrd="0" presId="urn:microsoft.com/office/officeart/2018/2/layout/IconVerticalSolidList"/>
    <dgm:cxn modelId="{6374B141-D9D4-422A-A958-80B21C2ACB13}" type="presParOf" srcId="{CACB6AEC-A939-4B4D-844E-F06B0E8A6A0B}" destId="{C5C72A76-68F2-40A8-828B-B360A205C762}" srcOrd="2" destOrd="0" presId="urn:microsoft.com/office/officeart/2018/2/layout/IconVerticalSolidList"/>
    <dgm:cxn modelId="{35ACE824-09D9-43C5-9134-D9167E27EEA5}" type="presParOf" srcId="{CACB6AEC-A939-4B4D-844E-F06B0E8A6A0B}" destId="{01F0B893-EF26-41FD-93AF-75348D141E12}" srcOrd="3" destOrd="0" presId="urn:microsoft.com/office/officeart/2018/2/layout/IconVerticalSolidList"/>
    <dgm:cxn modelId="{51623293-8578-4F14-AA31-0BC5D2D725A1}" type="presParOf" srcId="{CACB6AEC-A939-4B4D-844E-F06B0E8A6A0B}" destId="{39D7F083-401C-48DB-8094-4B55B087642A}" srcOrd="4" destOrd="0" presId="urn:microsoft.com/office/officeart/2018/2/layout/IconVerticalSolidList"/>
    <dgm:cxn modelId="{0F950766-926A-484E-89D8-C7EF4AFB59F9}" type="presParOf" srcId="{786E8D50-8104-4427-B2E4-178605BF5BB1}" destId="{E4FA2CAA-6337-4F37-8D0B-012A992DAD5F}" srcOrd="1" destOrd="0" presId="urn:microsoft.com/office/officeart/2018/2/layout/IconVerticalSolidList"/>
    <dgm:cxn modelId="{42F9E65B-CB4D-4032-92F5-4F25D2AE32BC}" type="presParOf" srcId="{786E8D50-8104-4427-B2E4-178605BF5BB1}" destId="{86D44EB7-456F-48C5-9D2A-160E8858E283}" srcOrd="2" destOrd="0" presId="urn:microsoft.com/office/officeart/2018/2/layout/IconVerticalSolidList"/>
    <dgm:cxn modelId="{ED082C6F-917F-4B53-9D77-B209D0D1D8F3}" type="presParOf" srcId="{86D44EB7-456F-48C5-9D2A-160E8858E283}" destId="{F91E2196-FF51-4EB9-B4E2-760740C24BAA}" srcOrd="0" destOrd="0" presId="urn:microsoft.com/office/officeart/2018/2/layout/IconVerticalSolidList"/>
    <dgm:cxn modelId="{41F03CA7-A12F-4FFC-AB70-87872A05D1F0}" type="presParOf" srcId="{86D44EB7-456F-48C5-9D2A-160E8858E283}" destId="{1F0A6B0E-F192-4DE3-8456-4AE12CB77F9F}" srcOrd="1" destOrd="0" presId="urn:microsoft.com/office/officeart/2018/2/layout/IconVerticalSolidList"/>
    <dgm:cxn modelId="{06468917-E621-4282-98F8-FD8E225E36B2}" type="presParOf" srcId="{86D44EB7-456F-48C5-9D2A-160E8858E283}" destId="{FEEEE153-B743-4251-AAB6-9DD6AA606DDE}" srcOrd="2" destOrd="0" presId="urn:microsoft.com/office/officeart/2018/2/layout/IconVerticalSolidList"/>
    <dgm:cxn modelId="{BF20DC6A-AEAA-4FA3-8DA6-BB6C39338796}" type="presParOf" srcId="{86D44EB7-456F-48C5-9D2A-160E8858E283}" destId="{C33A87E8-3483-4031-AA65-028976E2A8BF}" srcOrd="3" destOrd="0" presId="urn:microsoft.com/office/officeart/2018/2/layout/IconVerticalSolidList"/>
    <dgm:cxn modelId="{35819996-D4BC-4E46-B140-312F442A554E}" type="presParOf" srcId="{86D44EB7-456F-48C5-9D2A-160E8858E283}" destId="{6D2F957F-4D13-4042-9624-88F8C1D0DEB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D6D728-C133-48A6-BDC6-F0CC99E6B66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A88269-EB1B-47BD-8F3F-F0E6D54F77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Ensuring Real-Time Data Accuracy.</a:t>
          </a:r>
        </a:p>
      </dgm:t>
    </dgm:pt>
    <dgm:pt modelId="{8C27B861-C1F7-4C0A-9B64-1489932F71A9}" type="parTrans" cxnId="{4874D87F-FFFE-4567-83AD-F8FB1E0DF815}">
      <dgm:prSet/>
      <dgm:spPr/>
      <dgm:t>
        <a:bodyPr/>
        <a:lstStyle/>
        <a:p>
          <a:endParaRPr lang="en-US"/>
        </a:p>
      </dgm:t>
    </dgm:pt>
    <dgm:pt modelId="{D6BBAF37-DE03-47FC-A409-217BAD91F2EC}" type="sibTrans" cxnId="{4874D87F-FFFE-4567-83AD-F8FB1E0DF8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A70E23-AAE4-4C3C-B2A6-6F1F87FC78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Optimizing Sensor and Camera Placement.</a:t>
          </a:r>
        </a:p>
      </dgm:t>
    </dgm:pt>
    <dgm:pt modelId="{775FA3ED-141C-4FE9-AC48-F7F7F3104278}" type="parTrans" cxnId="{F0E629A5-2143-4842-B2E9-243C504253A5}">
      <dgm:prSet/>
      <dgm:spPr/>
      <dgm:t>
        <a:bodyPr/>
        <a:lstStyle/>
        <a:p>
          <a:endParaRPr lang="en-US"/>
        </a:p>
      </dgm:t>
    </dgm:pt>
    <dgm:pt modelId="{EC097E6F-A4F4-48F0-8727-27BDC723099F}" type="sibTrans" cxnId="{F0E629A5-2143-4842-B2E9-243C504253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FD92811-B042-43C9-8AEA-8E26E178FE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Integrating Secure Payment Systems.</a:t>
          </a:r>
        </a:p>
      </dgm:t>
    </dgm:pt>
    <dgm:pt modelId="{38F2E9BA-C2ED-403F-81A6-2FB1B7DFE91E}" type="parTrans" cxnId="{1C50D879-DBED-42AA-B650-0B5CB64F350B}">
      <dgm:prSet/>
      <dgm:spPr/>
      <dgm:t>
        <a:bodyPr/>
        <a:lstStyle/>
        <a:p>
          <a:endParaRPr lang="en-US"/>
        </a:p>
      </dgm:t>
    </dgm:pt>
    <dgm:pt modelId="{10C4D684-5134-4098-8815-44F42C6EAD4D}" type="sibTrans" cxnId="{1C50D879-DBED-42AA-B650-0B5CB64F35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91ED84E-843C-4E00-B53F-8EDA1E98B3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Maintaining User Data Privacy.</a:t>
          </a:r>
        </a:p>
      </dgm:t>
    </dgm:pt>
    <dgm:pt modelId="{CB5686E2-7F68-4579-9C05-A31E8445A30F}" type="parTrans" cxnId="{2B02CAAF-EF98-4D07-BC75-059F59DAB4D0}">
      <dgm:prSet/>
      <dgm:spPr/>
      <dgm:t>
        <a:bodyPr/>
        <a:lstStyle/>
        <a:p>
          <a:endParaRPr lang="en-US"/>
        </a:p>
      </dgm:t>
    </dgm:pt>
    <dgm:pt modelId="{C1E5E717-E1F2-48DD-AB17-E02E22B610BD}" type="sibTrans" cxnId="{2B02CAAF-EF98-4D07-BC75-059F59DAB4D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65124C-A619-4E89-BB7D-8EEBD32713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Handling High Data Processing Requirements.</a:t>
          </a:r>
        </a:p>
      </dgm:t>
    </dgm:pt>
    <dgm:pt modelId="{AFBCE5CD-79CF-49F0-A25E-AD9B564306E3}" type="parTrans" cxnId="{0901AD94-5365-418A-B0B3-293C0C411DD6}">
      <dgm:prSet/>
      <dgm:spPr/>
      <dgm:t>
        <a:bodyPr/>
        <a:lstStyle/>
        <a:p>
          <a:endParaRPr lang="en-US"/>
        </a:p>
      </dgm:t>
    </dgm:pt>
    <dgm:pt modelId="{63D14F6B-7385-4963-9E28-28B057511A83}" type="sibTrans" cxnId="{0901AD94-5365-418A-B0B3-293C0C411DD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767887A-9D25-4804-B378-6230F5D440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GPS Unreliability Due to War Conditions in Israel</a:t>
          </a:r>
        </a:p>
      </dgm:t>
    </dgm:pt>
    <dgm:pt modelId="{6D1068CD-F358-4AB4-B6B8-D102FD881CF9}" type="parTrans" cxnId="{A53D69F8-9B10-4669-BC7F-02F9233428CB}">
      <dgm:prSet/>
      <dgm:spPr/>
      <dgm:t>
        <a:bodyPr/>
        <a:lstStyle/>
        <a:p>
          <a:endParaRPr lang="en-US"/>
        </a:p>
      </dgm:t>
    </dgm:pt>
    <dgm:pt modelId="{756D43FB-FF61-48E7-91E6-E20B9F65A98C}" type="sibTrans" cxnId="{A53D69F8-9B10-4669-BC7F-02F9233428CB}">
      <dgm:prSet/>
      <dgm:spPr/>
      <dgm:t>
        <a:bodyPr/>
        <a:lstStyle/>
        <a:p>
          <a:endParaRPr lang="en-US"/>
        </a:p>
      </dgm:t>
    </dgm:pt>
    <dgm:pt modelId="{8B03A0AF-6C43-4D0F-A4E7-40FE5D6BBE7E}" type="pres">
      <dgm:prSet presAssocID="{E3D6D728-C133-48A6-BDC6-F0CC99E6B66A}" presName="root" presStyleCnt="0">
        <dgm:presLayoutVars>
          <dgm:dir/>
          <dgm:resizeHandles val="exact"/>
        </dgm:presLayoutVars>
      </dgm:prSet>
      <dgm:spPr/>
    </dgm:pt>
    <dgm:pt modelId="{65569566-BB8C-4F1C-9E3B-90BCA697D2D6}" type="pres">
      <dgm:prSet presAssocID="{E3D6D728-C133-48A6-BDC6-F0CC99E6B66A}" presName="container" presStyleCnt="0">
        <dgm:presLayoutVars>
          <dgm:dir/>
          <dgm:resizeHandles val="exact"/>
        </dgm:presLayoutVars>
      </dgm:prSet>
      <dgm:spPr/>
    </dgm:pt>
    <dgm:pt modelId="{2354C20A-DB2A-4F0A-A43E-4F22FA6E4D77}" type="pres">
      <dgm:prSet presAssocID="{5DA88269-EB1B-47BD-8F3F-F0E6D54F77C7}" presName="compNode" presStyleCnt="0"/>
      <dgm:spPr/>
    </dgm:pt>
    <dgm:pt modelId="{52441601-C482-46FA-AFF7-A67AD8AF2E45}" type="pres">
      <dgm:prSet presAssocID="{5DA88269-EB1B-47BD-8F3F-F0E6D54F77C7}" presName="iconBgRect" presStyleLbl="bgShp" presStyleIdx="0" presStyleCnt="6"/>
      <dgm:spPr/>
    </dgm:pt>
    <dgm:pt modelId="{1E67DA35-AD1C-461B-AFAA-CD907E408635}" type="pres">
      <dgm:prSet presAssocID="{5DA88269-EB1B-47BD-8F3F-F0E6D54F77C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A47B2AC-709D-49E9-BE3F-877394885157}" type="pres">
      <dgm:prSet presAssocID="{5DA88269-EB1B-47BD-8F3F-F0E6D54F77C7}" presName="spaceRect" presStyleCnt="0"/>
      <dgm:spPr/>
    </dgm:pt>
    <dgm:pt modelId="{BCB3A1EE-CA6B-4197-BA80-E16B1D8C273B}" type="pres">
      <dgm:prSet presAssocID="{5DA88269-EB1B-47BD-8F3F-F0E6D54F77C7}" presName="textRect" presStyleLbl="revTx" presStyleIdx="0" presStyleCnt="6" custScaleX="124271" custScaleY="109683" custLinFactNeighborX="9613" custLinFactNeighborY="3458">
        <dgm:presLayoutVars>
          <dgm:chMax val="1"/>
          <dgm:chPref val="1"/>
        </dgm:presLayoutVars>
      </dgm:prSet>
      <dgm:spPr/>
    </dgm:pt>
    <dgm:pt modelId="{40CB881B-5FD6-4FFA-8D90-6622663B80C7}" type="pres">
      <dgm:prSet presAssocID="{D6BBAF37-DE03-47FC-A409-217BAD91F2EC}" presName="sibTrans" presStyleLbl="sibTrans2D1" presStyleIdx="0" presStyleCnt="0"/>
      <dgm:spPr/>
    </dgm:pt>
    <dgm:pt modelId="{8BC8E04D-9EFD-49B5-B0B9-8EEC5D3E0CB7}" type="pres">
      <dgm:prSet presAssocID="{B4A70E23-AAE4-4C3C-B2A6-6F1F87FC782F}" presName="compNode" presStyleCnt="0"/>
      <dgm:spPr/>
    </dgm:pt>
    <dgm:pt modelId="{756918F5-9E78-4CD7-8D4F-224BFB575494}" type="pres">
      <dgm:prSet presAssocID="{B4A70E23-AAE4-4C3C-B2A6-6F1F87FC782F}" presName="iconBgRect" presStyleLbl="bgShp" presStyleIdx="1" presStyleCnt="6"/>
      <dgm:spPr/>
    </dgm:pt>
    <dgm:pt modelId="{0C08A41B-739E-46D9-9721-1B0495EC3AB5}" type="pres">
      <dgm:prSet presAssocID="{B4A70E23-AAE4-4C3C-B2A6-6F1F87FC782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EBCD6CFF-9196-4140-BEFF-9F0D3851C820}" type="pres">
      <dgm:prSet presAssocID="{B4A70E23-AAE4-4C3C-B2A6-6F1F87FC782F}" presName="spaceRect" presStyleCnt="0"/>
      <dgm:spPr/>
    </dgm:pt>
    <dgm:pt modelId="{A6544566-1673-40C7-9E34-262F7456331A}" type="pres">
      <dgm:prSet presAssocID="{B4A70E23-AAE4-4C3C-B2A6-6F1F87FC782F}" presName="textRect" presStyleLbl="revTx" presStyleIdx="1" presStyleCnt="6" custScaleX="122255" custScaleY="153003" custLinFactNeighborX="13472" custLinFactNeighborY="16798">
        <dgm:presLayoutVars>
          <dgm:chMax val="1"/>
          <dgm:chPref val="1"/>
        </dgm:presLayoutVars>
      </dgm:prSet>
      <dgm:spPr/>
    </dgm:pt>
    <dgm:pt modelId="{E0A69913-C167-4616-BF0E-CF861FBCF670}" type="pres">
      <dgm:prSet presAssocID="{EC097E6F-A4F4-48F0-8727-27BDC723099F}" presName="sibTrans" presStyleLbl="sibTrans2D1" presStyleIdx="0" presStyleCnt="0"/>
      <dgm:spPr/>
    </dgm:pt>
    <dgm:pt modelId="{13CB99B0-72A6-47DB-A735-E8A429E03CAC}" type="pres">
      <dgm:prSet presAssocID="{5FD92811-B042-43C9-8AEA-8E26E178FE2C}" presName="compNode" presStyleCnt="0"/>
      <dgm:spPr/>
    </dgm:pt>
    <dgm:pt modelId="{0396A725-EC93-47DE-828F-C804C93C95C4}" type="pres">
      <dgm:prSet presAssocID="{5FD92811-B042-43C9-8AEA-8E26E178FE2C}" presName="iconBgRect" presStyleLbl="bgShp" presStyleIdx="2" presStyleCnt="6"/>
      <dgm:spPr/>
    </dgm:pt>
    <dgm:pt modelId="{B33543FB-1FC3-449E-AA22-6DE7FF9831DD}" type="pres">
      <dgm:prSet presAssocID="{5FD92811-B042-43C9-8AEA-8E26E178FE2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4B59CF1-DA85-40A2-A479-7272636818DE}" type="pres">
      <dgm:prSet presAssocID="{5FD92811-B042-43C9-8AEA-8E26E178FE2C}" presName="spaceRect" presStyleCnt="0"/>
      <dgm:spPr/>
    </dgm:pt>
    <dgm:pt modelId="{FE83045C-EE1F-4C5E-9027-90AAA4143FD4}" type="pres">
      <dgm:prSet presAssocID="{5FD92811-B042-43C9-8AEA-8E26E178FE2C}" presName="textRect" presStyleLbl="revTx" presStyleIdx="2" presStyleCnt="6" custScaleX="115867" custScaleY="110212" custLinFactNeighborX="8252" custLinFactNeighborY="1768">
        <dgm:presLayoutVars>
          <dgm:chMax val="1"/>
          <dgm:chPref val="1"/>
        </dgm:presLayoutVars>
      </dgm:prSet>
      <dgm:spPr/>
    </dgm:pt>
    <dgm:pt modelId="{F21FCF1F-B22E-44A8-8E67-F73DBDD39C0C}" type="pres">
      <dgm:prSet presAssocID="{10C4D684-5134-4098-8815-44F42C6EAD4D}" presName="sibTrans" presStyleLbl="sibTrans2D1" presStyleIdx="0" presStyleCnt="0"/>
      <dgm:spPr/>
    </dgm:pt>
    <dgm:pt modelId="{7FE1AD58-2F37-41F4-A633-B0FD5D44AEE6}" type="pres">
      <dgm:prSet presAssocID="{591ED84E-843C-4E00-B53F-8EDA1E98B353}" presName="compNode" presStyleCnt="0"/>
      <dgm:spPr/>
    </dgm:pt>
    <dgm:pt modelId="{F86FD16C-6C01-4B3A-B3BA-4B9D0DF0D4D1}" type="pres">
      <dgm:prSet presAssocID="{591ED84E-843C-4E00-B53F-8EDA1E98B353}" presName="iconBgRect" presStyleLbl="bgShp" presStyleIdx="3" presStyleCnt="6"/>
      <dgm:spPr/>
    </dgm:pt>
    <dgm:pt modelId="{471F092C-DA3F-494A-8208-F80393257A29}" type="pres">
      <dgm:prSet presAssocID="{591ED84E-843C-4E00-B53F-8EDA1E98B35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F52CFEDA-DE08-4D86-AB6E-4895FD7C3CBA}" type="pres">
      <dgm:prSet presAssocID="{591ED84E-843C-4E00-B53F-8EDA1E98B353}" presName="spaceRect" presStyleCnt="0"/>
      <dgm:spPr/>
    </dgm:pt>
    <dgm:pt modelId="{F74DDB17-34B2-4FE5-A594-A87FF01DD93F}" type="pres">
      <dgm:prSet presAssocID="{591ED84E-843C-4E00-B53F-8EDA1E98B353}" presName="textRect" presStyleLbl="revTx" presStyleIdx="3" presStyleCnt="6">
        <dgm:presLayoutVars>
          <dgm:chMax val="1"/>
          <dgm:chPref val="1"/>
        </dgm:presLayoutVars>
      </dgm:prSet>
      <dgm:spPr/>
    </dgm:pt>
    <dgm:pt modelId="{46867F06-712C-493C-8106-5EEA81A0C751}" type="pres">
      <dgm:prSet presAssocID="{C1E5E717-E1F2-48DD-AB17-E02E22B610BD}" presName="sibTrans" presStyleLbl="sibTrans2D1" presStyleIdx="0" presStyleCnt="0"/>
      <dgm:spPr/>
    </dgm:pt>
    <dgm:pt modelId="{70B9996B-22F1-4C6D-AE7E-B438A4CBAECC}" type="pres">
      <dgm:prSet presAssocID="{DB65124C-A619-4E89-BB7D-8EEBD3271334}" presName="compNode" presStyleCnt="0"/>
      <dgm:spPr/>
    </dgm:pt>
    <dgm:pt modelId="{9DB79A78-DF67-4209-8E9C-7B06DFBAF5D0}" type="pres">
      <dgm:prSet presAssocID="{DB65124C-A619-4E89-BB7D-8EEBD3271334}" presName="iconBgRect" presStyleLbl="bgShp" presStyleIdx="4" presStyleCnt="6" custLinFactNeighborX="31828" custLinFactNeighborY="2652"/>
      <dgm:spPr/>
    </dgm:pt>
    <dgm:pt modelId="{5C0F8D52-4E80-4DB3-BA15-410EE564EA75}" type="pres">
      <dgm:prSet presAssocID="{DB65124C-A619-4E89-BB7D-8EEBD3271334}" presName="iconRect" presStyleLbl="node1" presStyleIdx="4" presStyleCnt="6" custLinFactNeighborX="51826" custLinFactNeighborY="152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8C5D8C5-4399-476A-BE59-D611E3D9C0DF}" type="pres">
      <dgm:prSet presAssocID="{DB65124C-A619-4E89-BB7D-8EEBD3271334}" presName="spaceRect" presStyleCnt="0"/>
      <dgm:spPr/>
    </dgm:pt>
    <dgm:pt modelId="{494F2D19-F846-4B8F-B7A7-632CB6D9DCDA}" type="pres">
      <dgm:prSet presAssocID="{DB65124C-A619-4E89-BB7D-8EEBD3271334}" presName="textRect" presStyleLbl="revTx" presStyleIdx="4" presStyleCnt="6" custScaleX="114323" custScaleY="200360" custLinFactNeighborX="14226" custLinFactNeighborY="3536">
        <dgm:presLayoutVars>
          <dgm:chMax val="1"/>
          <dgm:chPref val="1"/>
        </dgm:presLayoutVars>
      </dgm:prSet>
      <dgm:spPr/>
    </dgm:pt>
    <dgm:pt modelId="{35BA83F0-EF20-4AD8-97FE-65CEF6F87C7E}" type="pres">
      <dgm:prSet presAssocID="{63D14F6B-7385-4963-9E28-28B057511A83}" presName="sibTrans" presStyleLbl="sibTrans2D1" presStyleIdx="0" presStyleCnt="0"/>
      <dgm:spPr/>
    </dgm:pt>
    <dgm:pt modelId="{8410623F-03B2-45BB-B90F-31E227354EBF}" type="pres">
      <dgm:prSet presAssocID="{7767887A-9D25-4804-B378-6230F5D44062}" presName="compNode" presStyleCnt="0"/>
      <dgm:spPr/>
    </dgm:pt>
    <dgm:pt modelId="{CC1BFA53-7977-4E64-A3D4-73A0A75E326A}" type="pres">
      <dgm:prSet presAssocID="{7767887A-9D25-4804-B378-6230F5D44062}" presName="iconBgRect" presStyleLbl="bgShp" presStyleIdx="5" presStyleCnt="6"/>
      <dgm:spPr/>
    </dgm:pt>
    <dgm:pt modelId="{A9517F4D-BABE-4C03-BCE0-F25EE184A1BE}" type="pres">
      <dgm:prSet presAssocID="{7767887A-9D25-4804-B378-6230F5D4406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2E5AAA28-9A68-4B72-AF44-27D436CB89A8}" type="pres">
      <dgm:prSet presAssocID="{7767887A-9D25-4804-B378-6230F5D44062}" presName="spaceRect" presStyleCnt="0"/>
      <dgm:spPr/>
    </dgm:pt>
    <dgm:pt modelId="{F1488ED3-0AAF-4E76-AF3F-9C98F6933C27}" type="pres">
      <dgm:prSet presAssocID="{7767887A-9D25-4804-B378-6230F5D44062}" presName="textRect" presStyleLbl="revTx" presStyleIdx="5" presStyleCnt="6" custScaleX="125002" custScaleY="129261" custLinFactNeighborX="8371" custLinFactNeighborY="4421">
        <dgm:presLayoutVars>
          <dgm:chMax val="1"/>
          <dgm:chPref val="1"/>
        </dgm:presLayoutVars>
      </dgm:prSet>
      <dgm:spPr/>
    </dgm:pt>
  </dgm:ptLst>
  <dgm:cxnLst>
    <dgm:cxn modelId="{49FD8802-40B5-4AC9-886A-F39A6AEA972C}" type="presOf" srcId="{10C4D684-5134-4098-8815-44F42C6EAD4D}" destId="{F21FCF1F-B22E-44A8-8E67-F73DBDD39C0C}" srcOrd="0" destOrd="0" presId="urn:microsoft.com/office/officeart/2018/2/layout/IconCircleList"/>
    <dgm:cxn modelId="{C6D6D707-61B3-46F6-AEAA-1AB23027B5A2}" type="presOf" srcId="{5FD92811-B042-43C9-8AEA-8E26E178FE2C}" destId="{FE83045C-EE1F-4C5E-9027-90AAA4143FD4}" srcOrd="0" destOrd="0" presId="urn:microsoft.com/office/officeart/2018/2/layout/IconCircleList"/>
    <dgm:cxn modelId="{BBEBBA0E-4140-4FE2-A193-C0D2D3AEBA0B}" type="presOf" srcId="{7767887A-9D25-4804-B378-6230F5D44062}" destId="{F1488ED3-0AAF-4E76-AF3F-9C98F6933C27}" srcOrd="0" destOrd="0" presId="urn:microsoft.com/office/officeart/2018/2/layout/IconCircleList"/>
    <dgm:cxn modelId="{565E402F-C8E5-474B-B45E-D3BA093633D8}" type="presOf" srcId="{5DA88269-EB1B-47BD-8F3F-F0E6D54F77C7}" destId="{BCB3A1EE-CA6B-4197-BA80-E16B1D8C273B}" srcOrd="0" destOrd="0" presId="urn:microsoft.com/office/officeart/2018/2/layout/IconCircleList"/>
    <dgm:cxn modelId="{AF154C62-7715-4A46-935B-5082FECBFC23}" type="presOf" srcId="{591ED84E-843C-4E00-B53F-8EDA1E98B353}" destId="{F74DDB17-34B2-4FE5-A594-A87FF01DD93F}" srcOrd="0" destOrd="0" presId="urn:microsoft.com/office/officeart/2018/2/layout/IconCircleList"/>
    <dgm:cxn modelId="{50F54764-B382-445D-ACFD-CDE03FEDE2B5}" type="presOf" srcId="{E3D6D728-C133-48A6-BDC6-F0CC99E6B66A}" destId="{8B03A0AF-6C43-4D0F-A4E7-40FE5D6BBE7E}" srcOrd="0" destOrd="0" presId="urn:microsoft.com/office/officeart/2018/2/layout/IconCircleList"/>
    <dgm:cxn modelId="{573BAB72-C1E3-4D1B-9051-1890DA5CE506}" type="presOf" srcId="{C1E5E717-E1F2-48DD-AB17-E02E22B610BD}" destId="{46867F06-712C-493C-8106-5EEA81A0C751}" srcOrd="0" destOrd="0" presId="urn:microsoft.com/office/officeart/2018/2/layout/IconCircleList"/>
    <dgm:cxn modelId="{1C50D879-DBED-42AA-B650-0B5CB64F350B}" srcId="{E3D6D728-C133-48A6-BDC6-F0CC99E6B66A}" destId="{5FD92811-B042-43C9-8AEA-8E26E178FE2C}" srcOrd="2" destOrd="0" parTransId="{38F2E9BA-C2ED-403F-81A6-2FB1B7DFE91E}" sibTransId="{10C4D684-5134-4098-8815-44F42C6EAD4D}"/>
    <dgm:cxn modelId="{4874D87F-FFFE-4567-83AD-F8FB1E0DF815}" srcId="{E3D6D728-C133-48A6-BDC6-F0CC99E6B66A}" destId="{5DA88269-EB1B-47BD-8F3F-F0E6D54F77C7}" srcOrd="0" destOrd="0" parTransId="{8C27B861-C1F7-4C0A-9B64-1489932F71A9}" sibTransId="{D6BBAF37-DE03-47FC-A409-217BAD91F2EC}"/>
    <dgm:cxn modelId="{0901AD94-5365-418A-B0B3-293C0C411DD6}" srcId="{E3D6D728-C133-48A6-BDC6-F0CC99E6B66A}" destId="{DB65124C-A619-4E89-BB7D-8EEBD3271334}" srcOrd="4" destOrd="0" parTransId="{AFBCE5CD-79CF-49F0-A25E-AD9B564306E3}" sibTransId="{63D14F6B-7385-4963-9E28-28B057511A83}"/>
    <dgm:cxn modelId="{33C5FE9E-EB9C-45DE-BFC8-D230D3029B05}" type="presOf" srcId="{D6BBAF37-DE03-47FC-A409-217BAD91F2EC}" destId="{40CB881B-5FD6-4FFA-8D90-6622663B80C7}" srcOrd="0" destOrd="0" presId="urn:microsoft.com/office/officeart/2018/2/layout/IconCircleList"/>
    <dgm:cxn modelId="{A9EA60A0-84E6-41B5-808F-3B2D32242763}" type="presOf" srcId="{DB65124C-A619-4E89-BB7D-8EEBD3271334}" destId="{494F2D19-F846-4B8F-B7A7-632CB6D9DCDA}" srcOrd="0" destOrd="0" presId="urn:microsoft.com/office/officeart/2018/2/layout/IconCircleList"/>
    <dgm:cxn modelId="{C32D55A4-74EF-4E29-9767-11453CE69061}" type="presOf" srcId="{63D14F6B-7385-4963-9E28-28B057511A83}" destId="{35BA83F0-EF20-4AD8-97FE-65CEF6F87C7E}" srcOrd="0" destOrd="0" presId="urn:microsoft.com/office/officeart/2018/2/layout/IconCircleList"/>
    <dgm:cxn modelId="{1D621DA5-411B-4BEB-BAEE-9B2831D44B65}" type="presOf" srcId="{EC097E6F-A4F4-48F0-8727-27BDC723099F}" destId="{E0A69913-C167-4616-BF0E-CF861FBCF670}" srcOrd="0" destOrd="0" presId="urn:microsoft.com/office/officeart/2018/2/layout/IconCircleList"/>
    <dgm:cxn modelId="{F0E629A5-2143-4842-B2E9-243C504253A5}" srcId="{E3D6D728-C133-48A6-BDC6-F0CC99E6B66A}" destId="{B4A70E23-AAE4-4C3C-B2A6-6F1F87FC782F}" srcOrd="1" destOrd="0" parTransId="{775FA3ED-141C-4FE9-AC48-F7F7F3104278}" sibTransId="{EC097E6F-A4F4-48F0-8727-27BDC723099F}"/>
    <dgm:cxn modelId="{2B02CAAF-EF98-4D07-BC75-059F59DAB4D0}" srcId="{E3D6D728-C133-48A6-BDC6-F0CC99E6B66A}" destId="{591ED84E-843C-4E00-B53F-8EDA1E98B353}" srcOrd="3" destOrd="0" parTransId="{CB5686E2-7F68-4579-9C05-A31E8445A30F}" sibTransId="{C1E5E717-E1F2-48DD-AB17-E02E22B610BD}"/>
    <dgm:cxn modelId="{4711F0B9-C638-4FDD-A017-CD9EBE84E74C}" type="presOf" srcId="{B4A70E23-AAE4-4C3C-B2A6-6F1F87FC782F}" destId="{A6544566-1673-40C7-9E34-262F7456331A}" srcOrd="0" destOrd="0" presId="urn:microsoft.com/office/officeart/2018/2/layout/IconCircleList"/>
    <dgm:cxn modelId="{A53D69F8-9B10-4669-BC7F-02F9233428CB}" srcId="{E3D6D728-C133-48A6-BDC6-F0CC99E6B66A}" destId="{7767887A-9D25-4804-B378-6230F5D44062}" srcOrd="5" destOrd="0" parTransId="{6D1068CD-F358-4AB4-B6B8-D102FD881CF9}" sibTransId="{756D43FB-FF61-48E7-91E6-E20B9F65A98C}"/>
    <dgm:cxn modelId="{A1FD8DB9-E976-4A70-9056-6149C6F10EBF}" type="presParOf" srcId="{8B03A0AF-6C43-4D0F-A4E7-40FE5D6BBE7E}" destId="{65569566-BB8C-4F1C-9E3B-90BCA697D2D6}" srcOrd="0" destOrd="0" presId="urn:microsoft.com/office/officeart/2018/2/layout/IconCircleList"/>
    <dgm:cxn modelId="{46E34DD8-D924-45E4-96D6-F1430DB785A9}" type="presParOf" srcId="{65569566-BB8C-4F1C-9E3B-90BCA697D2D6}" destId="{2354C20A-DB2A-4F0A-A43E-4F22FA6E4D77}" srcOrd="0" destOrd="0" presId="urn:microsoft.com/office/officeart/2018/2/layout/IconCircleList"/>
    <dgm:cxn modelId="{11ED551C-D882-4E74-A6CF-C95BD6E4C3A3}" type="presParOf" srcId="{2354C20A-DB2A-4F0A-A43E-4F22FA6E4D77}" destId="{52441601-C482-46FA-AFF7-A67AD8AF2E45}" srcOrd="0" destOrd="0" presId="urn:microsoft.com/office/officeart/2018/2/layout/IconCircleList"/>
    <dgm:cxn modelId="{4BA86313-CA62-4FEF-BE86-35F9A2FDC48F}" type="presParOf" srcId="{2354C20A-DB2A-4F0A-A43E-4F22FA6E4D77}" destId="{1E67DA35-AD1C-461B-AFAA-CD907E408635}" srcOrd="1" destOrd="0" presId="urn:microsoft.com/office/officeart/2018/2/layout/IconCircleList"/>
    <dgm:cxn modelId="{21027414-9798-4709-BB23-E221BCC8AD76}" type="presParOf" srcId="{2354C20A-DB2A-4F0A-A43E-4F22FA6E4D77}" destId="{6A47B2AC-709D-49E9-BE3F-877394885157}" srcOrd="2" destOrd="0" presId="urn:microsoft.com/office/officeart/2018/2/layout/IconCircleList"/>
    <dgm:cxn modelId="{856780FD-446F-4977-8AD7-65FAD04ACF83}" type="presParOf" srcId="{2354C20A-DB2A-4F0A-A43E-4F22FA6E4D77}" destId="{BCB3A1EE-CA6B-4197-BA80-E16B1D8C273B}" srcOrd="3" destOrd="0" presId="urn:microsoft.com/office/officeart/2018/2/layout/IconCircleList"/>
    <dgm:cxn modelId="{3124D162-C2A9-44DF-81D7-1CA24429F076}" type="presParOf" srcId="{65569566-BB8C-4F1C-9E3B-90BCA697D2D6}" destId="{40CB881B-5FD6-4FFA-8D90-6622663B80C7}" srcOrd="1" destOrd="0" presId="urn:microsoft.com/office/officeart/2018/2/layout/IconCircleList"/>
    <dgm:cxn modelId="{2085E7F3-64A1-4F09-987C-F414826D1B25}" type="presParOf" srcId="{65569566-BB8C-4F1C-9E3B-90BCA697D2D6}" destId="{8BC8E04D-9EFD-49B5-B0B9-8EEC5D3E0CB7}" srcOrd="2" destOrd="0" presId="urn:microsoft.com/office/officeart/2018/2/layout/IconCircleList"/>
    <dgm:cxn modelId="{387FF58A-0661-4941-826A-189AA9FCFC15}" type="presParOf" srcId="{8BC8E04D-9EFD-49B5-B0B9-8EEC5D3E0CB7}" destId="{756918F5-9E78-4CD7-8D4F-224BFB575494}" srcOrd="0" destOrd="0" presId="urn:microsoft.com/office/officeart/2018/2/layout/IconCircleList"/>
    <dgm:cxn modelId="{6635DC65-536A-4D5F-B744-6BE21906EDC8}" type="presParOf" srcId="{8BC8E04D-9EFD-49B5-B0B9-8EEC5D3E0CB7}" destId="{0C08A41B-739E-46D9-9721-1B0495EC3AB5}" srcOrd="1" destOrd="0" presId="urn:microsoft.com/office/officeart/2018/2/layout/IconCircleList"/>
    <dgm:cxn modelId="{2C2F0A68-8005-436F-BDB3-25A987B5F2E9}" type="presParOf" srcId="{8BC8E04D-9EFD-49B5-B0B9-8EEC5D3E0CB7}" destId="{EBCD6CFF-9196-4140-BEFF-9F0D3851C820}" srcOrd="2" destOrd="0" presId="urn:microsoft.com/office/officeart/2018/2/layout/IconCircleList"/>
    <dgm:cxn modelId="{A3C75318-C365-4779-BC5C-9CD75B2253F0}" type="presParOf" srcId="{8BC8E04D-9EFD-49B5-B0B9-8EEC5D3E0CB7}" destId="{A6544566-1673-40C7-9E34-262F7456331A}" srcOrd="3" destOrd="0" presId="urn:microsoft.com/office/officeart/2018/2/layout/IconCircleList"/>
    <dgm:cxn modelId="{168EC9DC-A835-41A1-8396-29B036722E8D}" type="presParOf" srcId="{65569566-BB8C-4F1C-9E3B-90BCA697D2D6}" destId="{E0A69913-C167-4616-BF0E-CF861FBCF670}" srcOrd="3" destOrd="0" presId="urn:microsoft.com/office/officeart/2018/2/layout/IconCircleList"/>
    <dgm:cxn modelId="{7B037057-5E98-4A31-BAB8-53F5F02891AB}" type="presParOf" srcId="{65569566-BB8C-4F1C-9E3B-90BCA697D2D6}" destId="{13CB99B0-72A6-47DB-A735-E8A429E03CAC}" srcOrd="4" destOrd="0" presId="urn:microsoft.com/office/officeart/2018/2/layout/IconCircleList"/>
    <dgm:cxn modelId="{965D1192-8913-4AE1-A26D-682849420A8D}" type="presParOf" srcId="{13CB99B0-72A6-47DB-A735-E8A429E03CAC}" destId="{0396A725-EC93-47DE-828F-C804C93C95C4}" srcOrd="0" destOrd="0" presId="urn:microsoft.com/office/officeart/2018/2/layout/IconCircleList"/>
    <dgm:cxn modelId="{E26A1A38-0C08-498C-AD92-F818547876FD}" type="presParOf" srcId="{13CB99B0-72A6-47DB-A735-E8A429E03CAC}" destId="{B33543FB-1FC3-449E-AA22-6DE7FF9831DD}" srcOrd="1" destOrd="0" presId="urn:microsoft.com/office/officeart/2018/2/layout/IconCircleList"/>
    <dgm:cxn modelId="{E1DB136A-AA06-410D-9B19-8DB4DC6E7E6A}" type="presParOf" srcId="{13CB99B0-72A6-47DB-A735-E8A429E03CAC}" destId="{04B59CF1-DA85-40A2-A479-7272636818DE}" srcOrd="2" destOrd="0" presId="urn:microsoft.com/office/officeart/2018/2/layout/IconCircleList"/>
    <dgm:cxn modelId="{401EEDE3-A361-4F7F-BFA1-4CE173C84436}" type="presParOf" srcId="{13CB99B0-72A6-47DB-A735-E8A429E03CAC}" destId="{FE83045C-EE1F-4C5E-9027-90AAA4143FD4}" srcOrd="3" destOrd="0" presId="urn:microsoft.com/office/officeart/2018/2/layout/IconCircleList"/>
    <dgm:cxn modelId="{F27333C2-B4F4-4323-8BDC-9A4EC0435C22}" type="presParOf" srcId="{65569566-BB8C-4F1C-9E3B-90BCA697D2D6}" destId="{F21FCF1F-B22E-44A8-8E67-F73DBDD39C0C}" srcOrd="5" destOrd="0" presId="urn:microsoft.com/office/officeart/2018/2/layout/IconCircleList"/>
    <dgm:cxn modelId="{4201537C-4B1F-48A9-A4EE-33A1634E7ED4}" type="presParOf" srcId="{65569566-BB8C-4F1C-9E3B-90BCA697D2D6}" destId="{7FE1AD58-2F37-41F4-A633-B0FD5D44AEE6}" srcOrd="6" destOrd="0" presId="urn:microsoft.com/office/officeart/2018/2/layout/IconCircleList"/>
    <dgm:cxn modelId="{231DEBD1-ED98-4735-BD0C-D4F160CFB7D2}" type="presParOf" srcId="{7FE1AD58-2F37-41F4-A633-B0FD5D44AEE6}" destId="{F86FD16C-6C01-4B3A-B3BA-4B9D0DF0D4D1}" srcOrd="0" destOrd="0" presId="urn:microsoft.com/office/officeart/2018/2/layout/IconCircleList"/>
    <dgm:cxn modelId="{4A120B09-F11A-4A91-B934-3A504FFB0F7F}" type="presParOf" srcId="{7FE1AD58-2F37-41F4-A633-B0FD5D44AEE6}" destId="{471F092C-DA3F-494A-8208-F80393257A29}" srcOrd="1" destOrd="0" presId="urn:microsoft.com/office/officeart/2018/2/layout/IconCircleList"/>
    <dgm:cxn modelId="{470819C0-C1B1-4F6C-9AED-8547A82BD1D7}" type="presParOf" srcId="{7FE1AD58-2F37-41F4-A633-B0FD5D44AEE6}" destId="{F52CFEDA-DE08-4D86-AB6E-4895FD7C3CBA}" srcOrd="2" destOrd="0" presId="urn:microsoft.com/office/officeart/2018/2/layout/IconCircleList"/>
    <dgm:cxn modelId="{0736E575-E0F2-410C-B432-AD6219BC020B}" type="presParOf" srcId="{7FE1AD58-2F37-41F4-A633-B0FD5D44AEE6}" destId="{F74DDB17-34B2-4FE5-A594-A87FF01DD93F}" srcOrd="3" destOrd="0" presId="urn:microsoft.com/office/officeart/2018/2/layout/IconCircleList"/>
    <dgm:cxn modelId="{4DBAAAEF-8D79-4511-B910-1AD4EF6F8292}" type="presParOf" srcId="{65569566-BB8C-4F1C-9E3B-90BCA697D2D6}" destId="{46867F06-712C-493C-8106-5EEA81A0C751}" srcOrd="7" destOrd="0" presId="urn:microsoft.com/office/officeart/2018/2/layout/IconCircleList"/>
    <dgm:cxn modelId="{D4052CE6-0E9C-47F4-92B4-2C1758926D19}" type="presParOf" srcId="{65569566-BB8C-4F1C-9E3B-90BCA697D2D6}" destId="{70B9996B-22F1-4C6D-AE7E-B438A4CBAECC}" srcOrd="8" destOrd="0" presId="urn:microsoft.com/office/officeart/2018/2/layout/IconCircleList"/>
    <dgm:cxn modelId="{898556DD-C139-407D-A024-C2DECE48C5E4}" type="presParOf" srcId="{70B9996B-22F1-4C6D-AE7E-B438A4CBAECC}" destId="{9DB79A78-DF67-4209-8E9C-7B06DFBAF5D0}" srcOrd="0" destOrd="0" presId="urn:microsoft.com/office/officeart/2018/2/layout/IconCircleList"/>
    <dgm:cxn modelId="{B6F552FD-CA7B-43E9-9BE1-08FCD2F67110}" type="presParOf" srcId="{70B9996B-22F1-4C6D-AE7E-B438A4CBAECC}" destId="{5C0F8D52-4E80-4DB3-BA15-410EE564EA75}" srcOrd="1" destOrd="0" presId="urn:microsoft.com/office/officeart/2018/2/layout/IconCircleList"/>
    <dgm:cxn modelId="{7E534787-D429-49B7-9FDA-57A35120F8F7}" type="presParOf" srcId="{70B9996B-22F1-4C6D-AE7E-B438A4CBAECC}" destId="{08C5D8C5-4399-476A-BE59-D611E3D9C0DF}" srcOrd="2" destOrd="0" presId="urn:microsoft.com/office/officeart/2018/2/layout/IconCircleList"/>
    <dgm:cxn modelId="{0420A7DC-4578-41CB-B362-287A21AD224A}" type="presParOf" srcId="{70B9996B-22F1-4C6D-AE7E-B438A4CBAECC}" destId="{494F2D19-F846-4B8F-B7A7-632CB6D9DCDA}" srcOrd="3" destOrd="0" presId="urn:microsoft.com/office/officeart/2018/2/layout/IconCircleList"/>
    <dgm:cxn modelId="{9E5ABD35-E957-42E9-8832-D3CABB57A6DF}" type="presParOf" srcId="{65569566-BB8C-4F1C-9E3B-90BCA697D2D6}" destId="{35BA83F0-EF20-4AD8-97FE-65CEF6F87C7E}" srcOrd="9" destOrd="0" presId="urn:microsoft.com/office/officeart/2018/2/layout/IconCircleList"/>
    <dgm:cxn modelId="{266D2004-1B60-4782-8E43-C007CFD67DFD}" type="presParOf" srcId="{65569566-BB8C-4F1C-9E3B-90BCA697D2D6}" destId="{8410623F-03B2-45BB-B90F-31E227354EBF}" srcOrd="10" destOrd="0" presId="urn:microsoft.com/office/officeart/2018/2/layout/IconCircleList"/>
    <dgm:cxn modelId="{5A32F080-CCCF-476C-A08C-806BB79795AC}" type="presParOf" srcId="{8410623F-03B2-45BB-B90F-31E227354EBF}" destId="{CC1BFA53-7977-4E64-A3D4-73A0A75E326A}" srcOrd="0" destOrd="0" presId="urn:microsoft.com/office/officeart/2018/2/layout/IconCircleList"/>
    <dgm:cxn modelId="{25D9DD7D-4A47-4DC6-994F-8488827D2B29}" type="presParOf" srcId="{8410623F-03B2-45BB-B90F-31E227354EBF}" destId="{A9517F4D-BABE-4C03-BCE0-F25EE184A1BE}" srcOrd="1" destOrd="0" presId="urn:microsoft.com/office/officeart/2018/2/layout/IconCircleList"/>
    <dgm:cxn modelId="{9CFBC4DF-9A83-46BA-8A9E-E76D2D8DF5DD}" type="presParOf" srcId="{8410623F-03B2-45BB-B90F-31E227354EBF}" destId="{2E5AAA28-9A68-4B72-AF44-27D436CB89A8}" srcOrd="2" destOrd="0" presId="urn:microsoft.com/office/officeart/2018/2/layout/IconCircleList"/>
    <dgm:cxn modelId="{D36A1E07-255A-4963-81B8-3AC257B50AB1}" type="presParOf" srcId="{8410623F-03B2-45BB-B90F-31E227354EBF}" destId="{F1488ED3-0AAF-4E76-AF3F-9C98F6933C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E7F845-F534-470F-A889-4800F0CDA6CB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CCB15B9-FFB7-4D85-A473-D8ED02C54E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>
              <a:solidFill>
                <a:schemeClr val="accent2"/>
              </a:solidFill>
            </a:rPr>
            <a:t>Geospatial Analysis </a:t>
          </a:r>
          <a:endParaRPr lang="en-US" sz="2400" b="1" dirty="0">
            <a:solidFill>
              <a:schemeClr val="accent2"/>
            </a:solidFill>
          </a:endParaRPr>
        </a:p>
      </dgm:t>
    </dgm:pt>
    <dgm:pt modelId="{54AAB03E-16E5-4C98-8393-C67413948014}" type="parTrans" cxnId="{62D9C5F7-5191-46F1-8BBB-33AF1C7F4365}">
      <dgm:prSet/>
      <dgm:spPr/>
      <dgm:t>
        <a:bodyPr/>
        <a:lstStyle/>
        <a:p>
          <a:endParaRPr lang="en-US"/>
        </a:p>
      </dgm:t>
    </dgm:pt>
    <dgm:pt modelId="{E29A4659-6CCC-4303-9D74-E1A0CAA9A488}" type="sibTrans" cxnId="{62D9C5F7-5191-46F1-8BBB-33AF1C7F4365}">
      <dgm:prSet/>
      <dgm:spPr/>
      <dgm:t>
        <a:bodyPr/>
        <a:lstStyle/>
        <a:p>
          <a:endParaRPr lang="en-US"/>
        </a:p>
      </dgm:t>
    </dgm:pt>
    <dgm:pt modelId="{F09269E0-E871-4D09-A56F-BB824F7074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>
              <a:solidFill>
                <a:schemeClr val="accent2"/>
              </a:solidFill>
            </a:rPr>
            <a:t>Integration with Sensors </a:t>
          </a:r>
          <a:endParaRPr lang="en-US" sz="2400" b="1" dirty="0">
            <a:solidFill>
              <a:schemeClr val="accent2"/>
            </a:solidFill>
          </a:endParaRPr>
        </a:p>
      </dgm:t>
    </dgm:pt>
    <dgm:pt modelId="{D06B7597-6BE6-4EB3-840F-A928E6482298}" type="parTrans" cxnId="{92EB08EE-D252-44E7-BB30-2CD29315D4B9}">
      <dgm:prSet/>
      <dgm:spPr/>
      <dgm:t>
        <a:bodyPr/>
        <a:lstStyle/>
        <a:p>
          <a:endParaRPr lang="en-US"/>
        </a:p>
      </dgm:t>
    </dgm:pt>
    <dgm:pt modelId="{B9774E4B-3E9C-4195-A906-BD125B26152B}" type="sibTrans" cxnId="{92EB08EE-D252-44E7-BB30-2CD29315D4B9}">
      <dgm:prSet/>
      <dgm:spPr/>
      <dgm:t>
        <a:bodyPr/>
        <a:lstStyle/>
        <a:p>
          <a:endParaRPr lang="en-US"/>
        </a:p>
      </dgm:t>
    </dgm:pt>
    <dgm:pt modelId="{0C3786D0-4D75-4AD3-B09A-DDC55514C9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>
              <a:solidFill>
                <a:schemeClr val="accent2"/>
              </a:solidFill>
            </a:rPr>
            <a:t>Optimized Parking Solutions </a:t>
          </a:r>
          <a:endParaRPr lang="en-US" sz="2400" b="1" dirty="0">
            <a:solidFill>
              <a:schemeClr val="accent2"/>
            </a:solidFill>
          </a:endParaRPr>
        </a:p>
      </dgm:t>
    </dgm:pt>
    <dgm:pt modelId="{F9CC80A6-8ED4-43DC-9AF1-F90EAC2C10BD}" type="parTrans" cxnId="{C890A179-B059-463C-ADA0-58EFDE89F2B6}">
      <dgm:prSet/>
      <dgm:spPr/>
      <dgm:t>
        <a:bodyPr/>
        <a:lstStyle/>
        <a:p>
          <a:endParaRPr lang="en-US"/>
        </a:p>
      </dgm:t>
    </dgm:pt>
    <dgm:pt modelId="{FE038431-8BB6-4ED7-A527-C7C3615C2852}" type="sibTrans" cxnId="{C890A179-B059-463C-ADA0-58EFDE89F2B6}">
      <dgm:prSet/>
      <dgm:spPr/>
      <dgm:t>
        <a:bodyPr/>
        <a:lstStyle/>
        <a:p>
          <a:endParaRPr lang="en-US"/>
        </a:p>
      </dgm:t>
    </dgm:pt>
    <dgm:pt modelId="{4870F3C4-0749-4371-A2DC-6121B9E34AD2}" type="pres">
      <dgm:prSet presAssocID="{0BE7F845-F534-470F-A889-4800F0CDA6CB}" presName="vert0" presStyleCnt="0">
        <dgm:presLayoutVars>
          <dgm:dir/>
          <dgm:animOne val="branch"/>
          <dgm:animLvl val="lvl"/>
        </dgm:presLayoutVars>
      </dgm:prSet>
      <dgm:spPr/>
    </dgm:pt>
    <dgm:pt modelId="{26CC2DC9-9097-4EFC-B310-D490568FE898}" type="pres">
      <dgm:prSet presAssocID="{FCCB15B9-FFB7-4D85-A473-D8ED02C54E93}" presName="thickLine" presStyleLbl="alignNode1" presStyleIdx="0" presStyleCnt="3"/>
      <dgm:spPr/>
    </dgm:pt>
    <dgm:pt modelId="{53FFEDE7-7EAE-460B-BA7D-E1ADAB8C5A75}" type="pres">
      <dgm:prSet presAssocID="{FCCB15B9-FFB7-4D85-A473-D8ED02C54E93}" presName="horz1" presStyleCnt="0"/>
      <dgm:spPr/>
    </dgm:pt>
    <dgm:pt modelId="{186F02E7-E34D-4772-A713-F10A228B07C2}" type="pres">
      <dgm:prSet presAssocID="{FCCB15B9-FFB7-4D85-A473-D8ED02C54E93}" presName="tx1" presStyleLbl="revTx" presStyleIdx="0" presStyleCnt="3"/>
      <dgm:spPr/>
    </dgm:pt>
    <dgm:pt modelId="{56CF208E-B230-4044-9F2D-F30DF8C961FF}" type="pres">
      <dgm:prSet presAssocID="{FCCB15B9-FFB7-4D85-A473-D8ED02C54E93}" presName="vert1" presStyleCnt="0"/>
      <dgm:spPr/>
    </dgm:pt>
    <dgm:pt modelId="{A76D3964-1755-4905-B043-964E41F39A45}" type="pres">
      <dgm:prSet presAssocID="{F09269E0-E871-4D09-A56F-BB824F70741A}" presName="thickLine" presStyleLbl="alignNode1" presStyleIdx="1" presStyleCnt="3"/>
      <dgm:spPr/>
    </dgm:pt>
    <dgm:pt modelId="{36FAAE09-686A-43C4-9B33-91EA08044B0E}" type="pres">
      <dgm:prSet presAssocID="{F09269E0-E871-4D09-A56F-BB824F70741A}" presName="horz1" presStyleCnt="0"/>
      <dgm:spPr/>
    </dgm:pt>
    <dgm:pt modelId="{3C080711-384C-415B-91A3-40CB50E04A24}" type="pres">
      <dgm:prSet presAssocID="{F09269E0-E871-4D09-A56F-BB824F70741A}" presName="tx1" presStyleLbl="revTx" presStyleIdx="1" presStyleCnt="3"/>
      <dgm:spPr/>
    </dgm:pt>
    <dgm:pt modelId="{10B59728-B29F-4F93-8E8E-FF7369C19F3A}" type="pres">
      <dgm:prSet presAssocID="{F09269E0-E871-4D09-A56F-BB824F70741A}" presName="vert1" presStyleCnt="0"/>
      <dgm:spPr/>
    </dgm:pt>
    <dgm:pt modelId="{F4625B9C-6F05-4EBE-8194-E9AF3C3D310F}" type="pres">
      <dgm:prSet presAssocID="{0C3786D0-4D75-4AD3-B09A-DDC55514C9F2}" presName="thickLine" presStyleLbl="alignNode1" presStyleIdx="2" presStyleCnt="3"/>
      <dgm:spPr/>
    </dgm:pt>
    <dgm:pt modelId="{34E23FC2-71CA-40F3-9583-8B9DEB02B8B2}" type="pres">
      <dgm:prSet presAssocID="{0C3786D0-4D75-4AD3-B09A-DDC55514C9F2}" presName="horz1" presStyleCnt="0"/>
      <dgm:spPr/>
    </dgm:pt>
    <dgm:pt modelId="{9A9822B2-E498-417F-9404-3DAA7A3D7789}" type="pres">
      <dgm:prSet presAssocID="{0C3786D0-4D75-4AD3-B09A-DDC55514C9F2}" presName="tx1" presStyleLbl="revTx" presStyleIdx="2" presStyleCnt="3"/>
      <dgm:spPr/>
    </dgm:pt>
    <dgm:pt modelId="{1BB94221-1CF5-437F-8536-30A592416D54}" type="pres">
      <dgm:prSet presAssocID="{0C3786D0-4D75-4AD3-B09A-DDC55514C9F2}" presName="vert1" presStyleCnt="0"/>
      <dgm:spPr/>
    </dgm:pt>
  </dgm:ptLst>
  <dgm:cxnLst>
    <dgm:cxn modelId="{65174320-AA50-4038-9804-C7E0AB7B4D43}" type="presOf" srcId="{FCCB15B9-FFB7-4D85-A473-D8ED02C54E93}" destId="{186F02E7-E34D-4772-A713-F10A228B07C2}" srcOrd="0" destOrd="0" presId="urn:microsoft.com/office/officeart/2008/layout/LinedList"/>
    <dgm:cxn modelId="{AE091837-8132-42BE-8A1D-CC5842DBC29C}" type="presOf" srcId="{0C3786D0-4D75-4AD3-B09A-DDC55514C9F2}" destId="{9A9822B2-E498-417F-9404-3DAA7A3D7789}" srcOrd="0" destOrd="0" presId="urn:microsoft.com/office/officeart/2008/layout/LinedList"/>
    <dgm:cxn modelId="{4F58E355-B6A3-4206-B2DF-EE65837C072A}" type="presOf" srcId="{0BE7F845-F534-470F-A889-4800F0CDA6CB}" destId="{4870F3C4-0749-4371-A2DC-6121B9E34AD2}" srcOrd="0" destOrd="0" presId="urn:microsoft.com/office/officeart/2008/layout/LinedList"/>
    <dgm:cxn modelId="{C890A179-B059-463C-ADA0-58EFDE89F2B6}" srcId="{0BE7F845-F534-470F-A889-4800F0CDA6CB}" destId="{0C3786D0-4D75-4AD3-B09A-DDC55514C9F2}" srcOrd="2" destOrd="0" parTransId="{F9CC80A6-8ED4-43DC-9AF1-F90EAC2C10BD}" sibTransId="{FE038431-8BB6-4ED7-A527-C7C3615C2852}"/>
    <dgm:cxn modelId="{95C4C38A-34CD-4BCD-9160-2EAAE3DEB84A}" type="presOf" srcId="{F09269E0-E871-4D09-A56F-BB824F70741A}" destId="{3C080711-384C-415B-91A3-40CB50E04A24}" srcOrd="0" destOrd="0" presId="urn:microsoft.com/office/officeart/2008/layout/LinedList"/>
    <dgm:cxn modelId="{92EB08EE-D252-44E7-BB30-2CD29315D4B9}" srcId="{0BE7F845-F534-470F-A889-4800F0CDA6CB}" destId="{F09269E0-E871-4D09-A56F-BB824F70741A}" srcOrd="1" destOrd="0" parTransId="{D06B7597-6BE6-4EB3-840F-A928E6482298}" sibTransId="{B9774E4B-3E9C-4195-A906-BD125B26152B}"/>
    <dgm:cxn modelId="{62D9C5F7-5191-46F1-8BBB-33AF1C7F4365}" srcId="{0BE7F845-F534-470F-A889-4800F0CDA6CB}" destId="{FCCB15B9-FFB7-4D85-A473-D8ED02C54E93}" srcOrd="0" destOrd="0" parTransId="{54AAB03E-16E5-4C98-8393-C67413948014}" sibTransId="{E29A4659-6CCC-4303-9D74-E1A0CAA9A488}"/>
    <dgm:cxn modelId="{05439773-FC0F-49F1-9E85-7301BEC86E86}" type="presParOf" srcId="{4870F3C4-0749-4371-A2DC-6121B9E34AD2}" destId="{26CC2DC9-9097-4EFC-B310-D490568FE898}" srcOrd="0" destOrd="0" presId="urn:microsoft.com/office/officeart/2008/layout/LinedList"/>
    <dgm:cxn modelId="{1F0F8ED9-2E31-4998-B0EE-9B6872653AB5}" type="presParOf" srcId="{4870F3C4-0749-4371-A2DC-6121B9E34AD2}" destId="{53FFEDE7-7EAE-460B-BA7D-E1ADAB8C5A75}" srcOrd="1" destOrd="0" presId="urn:microsoft.com/office/officeart/2008/layout/LinedList"/>
    <dgm:cxn modelId="{66A475E4-F859-4C0E-8895-CCB2CE53ADA2}" type="presParOf" srcId="{53FFEDE7-7EAE-460B-BA7D-E1ADAB8C5A75}" destId="{186F02E7-E34D-4772-A713-F10A228B07C2}" srcOrd="0" destOrd="0" presId="urn:microsoft.com/office/officeart/2008/layout/LinedList"/>
    <dgm:cxn modelId="{39BD1884-92FC-4265-B30F-A11E7A0E9AFA}" type="presParOf" srcId="{53FFEDE7-7EAE-460B-BA7D-E1ADAB8C5A75}" destId="{56CF208E-B230-4044-9F2D-F30DF8C961FF}" srcOrd="1" destOrd="0" presId="urn:microsoft.com/office/officeart/2008/layout/LinedList"/>
    <dgm:cxn modelId="{CD0DC8A7-64B9-45C3-92E8-ECE68D974341}" type="presParOf" srcId="{4870F3C4-0749-4371-A2DC-6121B9E34AD2}" destId="{A76D3964-1755-4905-B043-964E41F39A45}" srcOrd="2" destOrd="0" presId="urn:microsoft.com/office/officeart/2008/layout/LinedList"/>
    <dgm:cxn modelId="{20DB0CED-F8F6-4A9D-972E-FF06EA5CCED4}" type="presParOf" srcId="{4870F3C4-0749-4371-A2DC-6121B9E34AD2}" destId="{36FAAE09-686A-43C4-9B33-91EA08044B0E}" srcOrd="3" destOrd="0" presId="urn:microsoft.com/office/officeart/2008/layout/LinedList"/>
    <dgm:cxn modelId="{404D7B45-AD4B-4AD4-A9FF-E35FFAD43C06}" type="presParOf" srcId="{36FAAE09-686A-43C4-9B33-91EA08044B0E}" destId="{3C080711-384C-415B-91A3-40CB50E04A24}" srcOrd="0" destOrd="0" presId="urn:microsoft.com/office/officeart/2008/layout/LinedList"/>
    <dgm:cxn modelId="{8B508CF8-2BBA-4D65-A6A6-8EF15FAB1E89}" type="presParOf" srcId="{36FAAE09-686A-43C4-9B33-91EA08044B0E}" destId="{10B59728-B29F-4F93-8E8E-FF7369C19F3A}" srcOrd="1" destOrd="0" presId="urn:microsoft.com/office/officeart/2008/layout/LinedList"/>
    <dgm:cxn modelId="{87353101-EEAE-4B65-B8D2-8592788551A9}" type="presParOf" srcId="{4870F3C4-0749-4371-A2DC-6121B9E34AD2}" destId="{F4625B9C-6F05-4EBE-8194-E9AF3C3D310F}" srcOrd="4" destOrd="0" presId="urn:microsoft.com/office/officeart/2008/layout/LinedList"/>
    <dgm:cxn modelId="{4C9BAE42-B503-481D-9348-A9C9CDD26CCE}" type="presParOf" srcId="{4870F3C4-0749-4371-A2DC-6121B9E34AD2}" destId="{34E23FC2-71CA-40F3-9583-8B9DEB02B8B2}" srcOrd="5" destOrd="0" presId="urn:microsoft.com/office/officeart/2008/layout/LinedList"/>
    <dgm:cxn modelId="{B6BA6189-232E-42E2-805F-A5B82197034B}" type="presParOf" srcId="{34E23FC2-71CA-40F3-9583-8B9DEB02B8B2}" destId="{9A9822B2-E498-417F-9404-3DAA7A3D7789}" srcOrd="0" destOrd="0" presId="urn:microsoft.com/office/officeart/2008/layout/LinedList"/>
    <dgm:cxn modelId="{3FC7915E-E3B8-4E6A-B043-C8BE1577CE17}" type="presParOf" srcId="{34E23FC2-71CA-40F3-9583-8B9DEB02B8B2}" destId="{1BB94221-1CF5-437F-8536-30A592416D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E2AC9E-540F-4267-886D-B130B022D75B}" type="doc">
      <dgm:prSet loTypeId="urn:microsoft.com/office/officeart/2005/8/layout/vProcess5" loCatId="process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94D75E8-5415-4B4D-9E8A-B057D2B27B04}">
      <dgm:prSet/>
      <dgm:spPr/>
      <dgm:t>
        <a:bodyPr/>
        <a:lstStyle/>
        <a:p>
          <a:r>
            <a:rPr lang="en-US"/>
            <a:t>Data Collection</a:t>
          </a:r>
        </a:p>
      </dgm:t>
    </dgm:pt>
    <dgm:pt modelId="{947818C5-1DDF-41B5-B862-1EF39FA28B04}" type="parTrans" cxnId="{78221A5D-F3A5-48FF-B839-58AA0B5705BA}">
      <dgm:prSet/>
      <dgm:spPr/>
      <dgm:t>
        <a:bodyPr/>
        <a:lstStyle/>
        <a:p>
          <a:endParaRPr lang="en-US"/>
        </a:p>
      </dgm:t>
    </dgm:pt>
    <dgm:pt modelId="{AA31A2A9-2F19-41C5-9D3E-0FA8863B4F56}" type="sibTrans" cxnId="{78221A5D-F3A5-48FF-B839-58AA0B5705BA}">
      <dgm:prSet/>
      <dgm:spPr/>
      <dgm:t>
        <a:bodyPr/>
        <a:lstStyle/>
        <a:p>
          <a:endParaRPr lang="en-US"/>
        </a:p>
      </dgm:t>
    </dgm:pt>
    <dgm:pt modelId="{17261AA3-4709-417C-BBC2-A4BC6405A027}">
      <dgm:prSet/>
      <dgm:spPr/>
      <dgm:t>
        <a:bodyPr/>
        <a:lstStyle/>
        <a:p>
          <a:r>
            <a:rPr lang="en-US"/>
            <a:t>Data Management</a:t>
          </a:r>
        </a:p>
      </dgm:t>
    </dgm:pt>
    <dgm:pt modelId="{CD46AE8B-813E-454D-9256-B8B7B2E1E7E5}" type="parTrans" cxnId="{8580C23C-D07C-4401-977B-BFBB87C4185A}">
      <dgm:prSet/>
      <dgm:spPr/>
      <dgm:t>
        <a:bodyPr/>
        <a:lstStyle/>
        <a:p>
          <a:endParaRPr lang="en-US"/>
        </a:p>
      </dgm:t>
    </dgm:pt>
    <dgm:pt modelId="{575BC356-D2DF-4DAE-B7A3-795829427DA1}" type="sibTrans" cxnId="{8580C23C-D07C-4401-977B-BFBB87C4185A}">
      <dgm:prSet/>
      <dgm:spPr/>
      <dgm:t>
        <a:bodyPr/>
        <a:lstStyle/>
        <a:p>
          <a:endParaRPr lang="en-US"/>
        </a:p>
      </dgm:t>
    </dgm:pt>
    <dgm:pt modelId="{4DA8154D-5DAB-41DD-8263-DC356B7B63C3}">
      <dgm:prSet/>
      <dgm:spPr/>
      <dgm:t>
        <a:bodyPr/>
        <a:lstStyle/>
        <a:p>
          <a:r>
            <a:rPr lang="en-US"/>
            <a:t>Spatial Analysis</a:t>
          </a:r>
        </a:p>
      </dgm:t>
    </dgm:pt>
    <dgm:pt modelId="{239BEB8A-B72C-4919-AA92-5E8291BA7285}" type="parTrans" cxnId="{97035C63-C731-4783-9839-1D33A836B895}">
      <dgm:prSet/>
      <dgm:spPr/>
      <dgm:t>
        <a:bodyPr/>
        <a:lstStyle/>
        <a:p>
          <a:endParaRPr lang="en-US"/>
        </a:p>
      </dgm:t>
    </dgm:pt>
    <dgm:pt modelId="{AF1F1B1E-5452-40DB-B5B9-EEFAC695F917}" type="sibTrans" cxnId="{97035C63-C731-4783-9839-1D33A836B895}">
      <dgm:prSet/>
      <dgm:spPr/>
      <dgm:t>
        <a:bodyPr/>
        <a:lstStyle/>
        <a:p>
          <a:endParaRPr lang="en-US"/>
        </a:p>
      </dgm:t>
    </dgm:pt>
    <dgm:pt modelId="{77D8A986-54D7-45FD-997A-2F05FB402EC7}">
      <dgm:prSet/>
      <dgm:spPr/>
      <dgm:t>
        <a:bodyPr/>
        <a:lstStyle/>
        <a:p>
          <a:r>
            <a:rPr lang="en-US"/>
            <a:t>Visualization</a:t>
          </a:r>
        </a:p>
      </dgm:t>
    </dgm:pt>
    <dgm:pt modelId="{472A2E97-8F81-4990-B8E3-4147FEA8B211}" type="parTrans" cxnId="{7BA279FD-FF8B-420E-9A57-2CA567FDA197}">
      <dgm:prSet/>
      <dgm:spPr/>
      <dgm:t>
        <a:bodyPr/>
        <a:lstStyle/>
        <a:p>
          <a:endParaRPr lang="en-US"/>
        </a:p>
      </dgm:t>
    </dgm:pt>
    <dgm:pt modelId="{954E9F75-C822-4007-8455-7BB5513A5EBB}" type="sibTrans" cxnId="{7BA279FD-FF8B-420E-9A57-2CA567FDA197}">
      <dgm:prSet/>
      <dgm:spPr/>
      <dgm:t>
        <a:bodyPr/>
        <a:lstStyle/>
        <a:p>
          <a:endParaRPr lang="en-US"/>
        </a:p>
      </dgm:t>
    </dgm:pt>
    <dgm:pt modelId="{4854726B-0D80-460C-AF05-920D35780E09}">
      <dgm:prSet/>
      <dgm:spPr/>
      <dgm:t>
        <a:bodyPr/>
        <a:lstStyle/>
        <a:p>
          <a:r>
            <a:rPr lang="en-US"/>
            <a:t>Real-Time Updates</a:t>
          </a:r>
        </a:p>
      </dgm:t>
    </dgm:pt>
    <dgm:pt modelId="{7DBB03D7-3ED7-4BB8-8B44-34B57B228024}" type="parTrans" cxnId="{9BBF8D7D-BA0A-495D-8E9D-7694F794B39E}">
      <dgm:prSet/>
      <dgm:spPr/>
      <dgm:t>
        <a:bodyPr/>
        <a:lstStyle/>
        <a:p>
          <a:endParaRPr lang="en-US"/>
        </a:p>
      </dgm:t>
    </dgm:pt>
    <dgm:pt modelId="{650819FE-935D-4CD0-9382-9219535D0303}" type="sibTrans" cxnId="{9BBF8D7D-BA0A-495D-8E9D-7694F794B39E}">
      <dgm:prSet/>
      <dgm:spPr/>
      <dgm:t>
        <a:bodyPr/>
        <a:lstStyle/>
        <a:p>
          <a:endParaRPr lang="en-US"/>
        </a:p>
      </dgm:t>
    </dgm:pt>
    <dgm:pt modelId="{D29D934B-0C8A-4655-83B6-0637BFF829CB}" type="pres">
      <dgm:prSet presAssocID="{D2E2AC9E-540F-4267-886D-B130B022D75B}" presName="outerComposite" presStyleCnt="0">
        <dgm:presLayoutVars>
          <dgm:chMax val="5"/>
          <dgm:dir/>
          <dgm:resizeHandles val="exact"/>
        </dgm:presLayoutVars>
      </dgm:prSet>
      <dgm:spPr/>
    </dgm:pt>
    <dgm:pt modelId="{3C427631-1CE4-4EFB-A48A-408E679AE1EC}" type="pres">
      <dgm:prSet presAssocID="{D2E2AC9E-540F-4267-886D-B130B022D75B}" presName="dummyMaxCanvas" presStyleCnt="0">
        <dgm:presLayoutVars/>
      </dgm:prSet>
      <dgm:spPr/>
    </dgm:pt>
    <dgm:pt modelId="{547E282C-F8FC-45E7-866E-4AB4F65C4B5F}" type="pres">
      <dgm:prSet presAssocID="{D2E2AC9E-540F-4267-886D-B130B022D75B}" presName="FiveNodes_1" presStyleLbl="node1" presStyleIdx="0" presStyleCnt="5">
        <dgm:presLayoutVars>
          <dgm:bulletEnabled val="1"/>
        </dgm:presLayoutVars>
      </dgm:prSet>
      <dgm:spPr/>
    </dgm:pt>
    <dgm:pt modelId="{2F0F5851-11D3-43CF-BB19-666CE749D641}" type="pres">
      <dgm:prSet presAssocID="{D2E2AC9E-540F-4267-886D-B130B022D75B}" presName="FiveNodes_2" presStyleLbl="node1" presStyleIdx="1" presStyleCnt="5">
        <dgm:presLayoutVars>
          <dgm:bulletEnabled val="1"/>
        </dgm:presLayoutVars>
      </dgm:prSet>
      <dgm:spPr/>
    </dgm:pt>
    <dgm:pt modelId="{521B6947-B1FB-4DA7-A2C5-CFBB6133567D}" type="pres">
      <dgm:prSet presAssocID="{D2E2AC9E-540F-4267-886D-B130B022D75B}" presName="FiveNodes_3" presStyleLbl="node1" presStyleIdx="2" presStyleCnt="5">
        <dgm:presLayoutVars>
          <dgm:bulletEnabled val="1"/>
        </dgm:presLayoutVars>
      </dgm:prSet>
      <dgm:spPr/>
    </dgm:pt>
    <dgm:pt modelId="{BD90FB8B-6AA8-4FA7-88C3-4F3BDBB93C1B}" type="pres">
      <dgm:prSet presAssocID="{D2E2AC9E-540F-4267-886D-B130B022D75B}" presName="FiveNodes_4" presStyleLbl="node1" presStyleIdx="3" presStyleCnt="5">
        <dgm:presLayoutVars>
          <dgm:bulletEnabled val="1"/>
        </dgm:presLayoutVars>
      </dgm:prSet>
      <dgm:spPr/>
    </dgm:pt>
    <dgm:pt modelId="{1BB56EC6-56F1-4532-8839-DBF27277702C}" type="pres">
      <dgm:prSet presAssocID="{D2E2AC9E-540F-4267-886D-B130B022D75B}" presName="FiveNodes_5" presStyleLbl="node1" presStyleIdx="4" presStyleCnt="5">
        <dgm:presLayoutVars>
          <dgm:bulletEnabled val="1"/>
        </dgm:presLayoutVars>
      </dgm:prSet>
      <dgm:spPr/>
    </dgm:pt>
    <dgm:pt modelId="{6B6432F1-20E4-4A61-B6B9-942E9CD5F1F0}" type="pres">
      <dgm:prSet presAssocID="{D2E2AC9E-540F-4267-886D-B130B022D75B}" presName="FiveConn_1-2" presStyleLbl="fgAccFollowNode1" presStyleIdx="0" presStyleCnt="4">
        <dgm:presLayoutVars>
          <dgm:bulletEnabled val="1"/>
        </dgm:presLayoutVars>
      </dgm:prSet>
      <dgm:spPr/>
    </dgm:pt>
    <dgm:pt modelId="{CB097292-6928-4277-B07A-DBAD2ECE9C7E}" type="pres">
      <dgm:prSet presAssocID="{D2E2AC9E-540F-4267-886D-B130B022D75B}" presName="FiveConn_2-3" presStyleLbl="fgAccFollowNode1" presStyleIdx="1" presStyleCnt="4">
        <dgm:presLayoutVars>
          <dgm:bulletEnabled val="1"/>
        </dgm:presLayoutVars>
      </dgm:prSet>
      <dgm:spPr/>
    </dgm:pt>
    <dgm:pt modelId="{3C66B5F0-A65F-41A1-B34A-DD7CFF332507}" type="pres">
      <dgm:prSet presAssocID="{D2E2AC9E-540F-4267-886D-B130B022D75B}" presName="FiveConn_3-4" presStyleLbl="fgAccFollowNode1" presStyleIdx="2" presStyleCnt="4">
        <dgm:presLayoutVars>
          <dgm:bulletEnabled val="1"/>
        </dgm:presLayoutVars>
      </dgm:prSet>
      <dgm:spPr/>
    </dgm:pt>
    <dgm:pt modelId="{922D8626-AFA2-4FD7-9581-0EB68012832A}" type="pres">
      <dgm:prSet presAssocID="{D2E2AC9E-540F-4267-886D-B130B022D75B}" presName="FiveConn_4-5" presStyleLbl="fgAccFollowNode1" presStyleIdx="3" presStyleCnt="4">
        <dgm:presLayoutVars>
          <dgm:bulletEnabled val="1"/>
        </dgm:presLayoutVars>
      </dgm:prSet>
      <dgm:spPr/>
    </dgm:pt>
    <dgm:pt modelId="{61733E20-40B3-47D4-A06D-5A764E348758}" type="pres">
      <dgm:prSet presAssocID="{D2E2AC9E-540F-4267-886D-B130B022D75B}" presName="FiveNodes_1_text" presStyleLbl="node1" presStyleIdx="4" presStyleCnt="5">
        <dgm:presLayoutVars>
          <dgm:bulletEnabled val="1"/>
        </dgm:presLayoutVars>
      </dgm:prSet>
      <dgm:spPr/>
    </dgm:pt>
    <dgm:pt modelId="{B3715A66-97D2-4F94-90CD-EBFEDFD1FA5E}" type="pres">
      <dgm:prSet presAssocID="{D2E2AC9E-540F-4267-886D-B130B022D75B}" presName="FiveNodes_2_text" presStyleLbl="node1" presStyleIdx="4" presStyleCnt="5">
        <dgm:presLayoutVars>
          <dgm:bulletEnabled val="1"/>
        </dgm:presLayoutVars>
      </dgm:prSet>
      <dgm:spPr/>
    </dgm:pt>
    <dgm:pt modelId="{34ED50F9-2C55-4FA7-ACE6-7155AAACE953}" type="pres">
      <dgm:prSet presAssocID="{D2E2AC9E-540F-4267-886D-B130B022D75B}" presName="FiveNodes_3_text" presStyleLbl="node1" presStyleIdx="4" presStyleCnt="5">
        <dgm:presLayoutVars>
          <dgm:bulletEnabled val="1"/>
        </dgm:presLayoutVars>
      </dgm:prSet>
      <dgm:spPr/>
    </dgm:pt>
    <dgm:pt modelId="{1B5EFB73-C952-4E8B-BCAF-C3926B387384}" type="pres">
      <dgm:prSet presAssocID="{D2E2AC9E-540F-4267-886D-B130B022D75B}" presName="FiveNodes_4_text" presStyleLbl="node1" presStyleIdx="4" presStyleCnt="5">
        <dgm:presLayoutVars>
          <dgm:bulletEnabled val="1"/>
        </dgm:presLayoutVars>
      </dgm:prSet>
      <dgm:spPr/>
    </dgm:pt>
    <dgm:pt modelId="{5F1AABFA-D3DB-41AD-8816-06B26F424E05}" type="pres">
      <dgm:prSet presAssocID="{D2E2AC9E-540F-4267-886D-B130B022D75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18BE418-FD8D-4AF9-A8DB-4738694C40BA}" type="presOf" srcId="{AF1F1B1E-5452-40DB-B5B9-EEFAC695F917}" destId="{3C66B5F0-A65F-41A1-B34A-DD7CFF332507}" srcOrd="0" destOrd="0" presId="urn:microsoft.com/office/officeart/2005/8/layout/vProcess5"/>
    <dgm:cxn modelId="{7A04B126-0B59-45BA-8C22-9A547C3DDD99}" type="presOf" srcId="{4854726B-0D80-460C-AF05-920D35780E09}" destId="{5F1AABFA-D3DB-41AD-8816-06B26F424E05}" srcOrd="1" destOrd="0" presId="urn:microsoft.com/office/officeart/2005/8/layout/vProcess5"/>
    <dgm:cxn modelId="{8580C23C-D07C-4401-977B-BFBB87C4185A}" srcId="{D2E2AC9E-540F-4267-886D-B130B022D75B}" destId="{17261AA3-4709-417C-BBC2-A4BC6405A027}" srcOrd="1" destOrd="0" parTransId="{CD46AE8B-813E-454D-9256-B8B7B2E1E7E5}" sibTransId="{575BC356-D2DF-4DAE-B7A3-795829427DA1}"/>
    <dgm:cxn modelId="{78221A5D-F3A5-48FF-B839-58AA0B5705BA}" srcId="{D2E2AC9E-540F-4267-886D-B130B022D75B}" destId="{794D75E8-5415-4B4D-9E8A-B057D2B27B04}" srcOrd="0" destOrd="0" parTransId="{947818C5-1DDF-41B5-B862-1EF39FA28B04}" sibTransId="{AA31A2A9-2F19-41C5-9D3E-0FA8863B4F56}"/>
    <dgm:cxn modelId="{4F741B5F-D40B-4A37-8BA7-D35FDB92C4E2}" type="presOf" srcId="{4DA8154D-5DAB-41DD-8263-DC356B7B63C3}" destId="{521B6947-B1FB-4DA7-A2C5-CFBB6133567D}" srcOrd="0" destOrd="0" presId="urn:microsoft.com/office/officeart/2005/8/layout/vProcess5"/>
    <dgm:cxn modelId="{97035C63-C731-4783-9839-1D33A836B895}" srcId="{D2E2AC9E-540F-4267-886D-B130B022D75B}" destId="{4DA8154D-5DAB-41DD-8263-DC356B7B63C3}" srcOrd="2" destOrd="0" parTransId="{239BEB8A-B72C-4919-AA92-5E8291BA7285}" sibTransId="{AF1F1B1E-5452-40DB-B5B9-EEFAC695F917}"/>
    <dgm:cxn modelId="{B606224D-8A74-42CB-BC21-4E2B09F4CDB9}" type="presOf" srcId="{17261AA3-4709-417C-BBC2-A4BC6405A027}" destId="{B3715A66-97D2-4F94-90CD-EBFEDFD1FA5E}" srcOrd="1" destOrd="0" presId="urn:microsoft.com/office/officeart/2005/8/layout/vProcess5"/>
    <dgm:cxn modelId="{47E9BC55-B890-4A28-A2B5-D1A4B35C57EF}" type="presOf" srcId="{D2E2AC9E-540F-4267-886D-B130B022D75B}" destId="{D29D934B-0C8A-4655-83B6-0637BFF829CB}" srcOrd="0" destOrd="0" presId="urn:microsoft.com/office/officeart/2005/8/layout/vProcess5"/>
    <dgm:cxn modelId="{9BBF8D7D-BA0A-495D-8E9D-7694F794B39E}" srcId="{D2E2AC9E-540F-4267-886D-B130B022D75B}" destId="{4854726B-0D80-460C-AF05-920D35780E09}" srcOrd="4" destOrd="0" parTransId="{7DBB03D7-3ED7-4BB8-8B44-34B57B228024}" sibTransId="{650819FE-935D-4CD0-9382-9219535D0303}"/>
    <dgm:cxn modelId="{41DAB67D-9737-442D-9A0D-8C7DF612F659}" type="presOf" srcId="{4854726B-0D80-460C-AF05-920D35780E09}" destId="{1BB56EC6-56F1-4532-8839-DBF27277702C}" srcOrd="0" destOrd="0" presId="urn:microsoft.com/office/officeart/2005/8/layout/vProcess5"/>
    <dgm:cxn modelId="{33D612A8-A6A6-4F59-9874-D9140A3A6C16}" type="presOf" srcId="{575BC356-D2DF-4DAE-B7A3-795829427DA1}" destId="{CB097292-6928-4277-B07A-DBAD2ECE9C7E}" srcOrd="0" destOrd="0" presId="urn:microsoft.com/office/officeart/2005/8/layout/vProcess5"/>
    <dgm:cxn modelId="{18060DB8-CC9C-4FD5-9335-B8AE64EB6278}" type="presOf" srcId="{4DA8154D-5DAB-41DD-8263-DC356B7B63C3}" destId="{34ED50F9-2C55-4FA7-ACE6-7155AAACE953}" srcOrd="1" destOrd="0" presId="urn:microsoft.com/office/officeart/2005/8/layout/vProcess5"/>
    <dgm:cxn modelId="{B841A9B9-8A3D-4BAF-A4C0-34DBEF722D3D}" type="presOf" srcId="{794D75E8-5415-4B4D-9E8A-B057D2B27B04}" destId="{547E282C-F8FC-45E7-866E-4AB4F65C4B5F}" srcOrd="0" destOrd="0" presId="urn:microsoft.com/office/officeart/2005/8/layout/vProcess5"/>
    <dgm:cxn modelId="{458355BE-5234-48CE-BDBD-26D2636B1FCB}" type="presOf" srcId="{77D8A986-54D7-45FD-997A-2F05FB402EC7}" destId="{BD90FB8B-6AA8-4FA7-88C3-4F3BDBB93C1B}" srcOrd="0" destOrd="0" presId="urn:microsoft.com/office/officeart/2005/8/layout/vProcess5"/>
    <dgm:cxn modelId="{DE727AD5-E085-40F7-9A16-FA05A83CB15D}" type="presOf" srcId="{794D75E8-5415-4B4D-9E8A-B057D2B27B04}" destId="{61733E20-40B3-47D4-A06D-5A764E348758}" srcOrd="1" destOrd="0" presId="urn:microsoft.com/office/officeart/2005/8/layout/vProcess5"/>
    <dgm:cxn modelId="{FAAE0FD7-5E32-4630-9436-BA390EC31379}" type="presOf" srcId="{954E9F75-C822-4007-8455-7BB5513A5EBB}" destId="{922D8626-AFA2-4FD7-9581-0EB68012832A}" srcOrd="0" destOrd="0" presId="urn:microsoft.com/office/officeart/2005/8/layout/vProcess5"/>
    <dgm:cxn modelId="{E78D25E5-78C3-4F22-B4FE-60440199AF82}" type="presOf" srcId="{AA31A2A9-2F19-41C5-9D3E-0FA8863B4F56}" destId="{6B6432F1-20E4-4A61-B6B9-942E9CD5F1F0}" srcOrd="0" destOrd="0" presId="urn:microsoft.com/office/officeart/2005/8/layout/vProcess5"/>
    <dgm:cxn modelId="{D4BA48F1-B48C-4901-8760-47817418ED25}" type="presOf" srcId="{77D8A986-54D7-45FD-997A-2F05FB402EC7}" destId="{1B5EFB73-C952-4E8B-BCAF-C3926B387384}" srcOrd="1" destOrd="0" presId="urn:microsoft.com/office/officeart/2005/8/layout/vProcess5"/>
    <dgm:cxn modelId="{EA4E1FFD-597C-48E0-8B87-1454578F13BC}" type="presOf" srcId="{17261AA3-4709-417C-BBC2-A4BC6405A027}" destId="{2F0F5851-11D3-43CF-BB19-666CE749D641}" srcOrd="0" destOrd="0" presId="urn:microsoft.com/office/officeart/2005/8/layout/vProcess5"/>
    <dgm:cxn modelId="{7BA279FD-FF8B-420E-9A57-2CA567FDA197}" srcId="{D2E2AC9E-540F-4267-886D-B130B022D75B}" destId="{77D8A986-54D7-45FD-997A-2F05FB402EC7}" srcOrd="3" destOrd="0" parTransId="{472A2E97-8F81-4990-B8E3-4147FEA8B211}" sibTransId="{954E9F75-C822-4007-8455-7BB5513A5EBB}"/>
    <dgm:cxn modelId="{2FF32F99-1AFF-4301-B264-E42A1E3D2C96}" type="presParOf" srcId="{D29D934B-0C8A-4655-83B6-0637BFF829CB}" destId="{3C427631-1CE4-4EFB-A48A-408E679AE1EC}" srcOrd="0" destOrd="0" presId="urn:microsoft.com/office/officeart/2005/8/layout/vProcess5"/>
    <dgm:cxn modelId="{DA22ECC1-65E8-4352-872F-C73E9F3DA284}" type="presParOf" srcId="{D29D934B-0C8A-4655-83B6-0637BFF829CB}" destId="{547E282C-F8FC-45E7-866E-4AB4F65C4B5F}" srcOrd="1" destOrd="0" presId="urn:microsoft.com/office/officeart/2005/8/layout/vProcess5"/>
    <dgm:cxn modelId="{BA5071BB-954D-4BA7-A971-13F96D617CB5}" type="presParOf" srcId="{D29D934B-0C8A-4655-83B6-0637BFF829CB}" destId="{2F0F5851-11D3-43CF-BB19-666CE749D641}" srcOrd="2" destOrd="0" presId="urn:microsoft.com/office/officeart/2005/8/layout/vProcess5"/>
    <dgm:cxn modelId="{21F95DFD-92CB-4840-845D-2C93195274DF}" type="presParOf" srcId="{D29D934B-0C8A-4655-83B6-0637BFF829CB}" destId="{521B6947-B1FB-4DA7-A2C5-CFBB6133567D}" srcOrd="3" destOrd="0" presId="urn:microsoft.com/office/officeart/2005/8/layout/vProcess5"/>
    <dgm:cxn modelId="{20379BF8-1C4B-4C1C-8402-A19B4DED11BC}" type="presParOf" srcId="{D29D934B-0C8A-4655-83B6-0637BFF829CB}" destId="{BD90FB8B-6AA8-4FA7-88C3-4F3BDBB93C1B}" srcOrd="4" destOrd="0" presId="urn:microsoft.com/office/officeart/2005/8/layout/vProcess5"/>
    <dgm:cxn modelId="{A022F2C9-DBF5-49CC-BD48-273F12907414}" type="presParOf" srcId="{D29D934B-0C8A-4655-83B6-0637BFF829CB}" destId="{1BB56EC6-56F1-4532-8839-DBF27277702C}" srcOrd="5" destOrd="0" presId="urn:microsoft.com/office/officeart/2005/8/layout/vProcess5"/>
    <dgm:cxn modelId="{56A90040-B065-4968-90C5-0CDE50DEE131}" type="presParOf" srcId="{D29D934B-0C8A-4655-83B6-0637BFF829CB}" destId="{6B6432F1-20E4-4A61-B6B9-942E9CD5F1F0}" srcOrd="6" destOrd="0" presId="urn:microsoft.com/office/officeart/2005/8/layout/vProcess5"/>
    <dgm:cxn modelId="{16DF2F5A-F2AB-42E0-A49C-78B0300C352A}" type="presParOf" srcId="{D29D934B-0C8A-4655-83B6-0637BFF829CB}" destId="{CB097292-6928-4277-B07A-DBAD2ECE9C7E}" srcOrd="7" destOrd="0" presId="urn:microsoft.com/office/officeart/2005/8/layout/vProcess5"/>
    <dgm:cxn modelId="{3F22453C-BD9B-4A0A-9F26-B7C444A62363}" type="presParOf" srcId="{D29D934B-0C8A-4655-83B6-0637BFF829CB}" destId="{3C66B5F0-A65F-41A1-B34A-DD7CFF332507}" srcOrd="8" destOrd="0" presId="urn:microsoft.com/office/officeart/2005/8/layout/vProcess5"/>
    <dgm:cxn modelId="{20A6DE0C-8A19-4CF6-983B-6342A5534F4E}" type="presParOf" srcId="{D29D934B-0C8A-4655-83B6-0637BFF829CB}" destId="{922D8626-AFA2-4FD7-9581-0EB68012832A}" srcOrd="9" destOrd="0" presId="urn:microsoft.com/office/officeart/2005/8/layout/vProcess5"/>
    <dgm:cxn modelId="{83693A7B-FD8F-4234-AF54-2AE79A0C4B5A}" type="presParOf" srcId="{D29D934B-0C8A-4655-83B6-0637BFF829CB}" destId="{61733E20-40B3-47D4-A06D-5A764E348758}" srcOrd="10" destOrd="0" presId="urn:microsoft.com/office/officeart/2005/8/layout/vProcess5"/>
    <dgm:cxn modelId="{7BAD3B37-AC56-4048-852E-A8B0B1725FD8}" type="presParOf" srcId="{D29D934B-0C8A-4655-83B6-0637BFF829CB}" destId="{B3715A66-97D2-4F94-90CD-EBFEDFD1FA5E}" srcOrd="11" destOrd="0" presId="urn:microsoft.com/office/officeart/2005/8/layout/vProcess5"/>
    <dgm:cxn modelId="{54C0A1FF-2FE3-499C-AE82-CD84FBD97FDA}" type="presParOf" srcId="{D29D934B-0C8A-4655-83B6-0637BFF829CB}" destId="{34ED50F9-2C55-4FA7-ACE6-7155AAACE953}" srcOrd="12" destOrd="0" presId="urn:microsoft.com/office/officeart/2005/8/layout/vProcess5"/>
    <dgm:cxn modelId="{5F02F723-2CB9-44BF-85E2-4082B3CE5186}" type="presParOf" srcId="{D29D934B-0C8A-4655-83B6-0637BFF829CB}" destId="{1B5EFB73-C952-4E8B-BCAF-C3926B387384}" srcOrd="13" destOrd="0" presId="urn:microsoft.com/office/officeart/2005/8/layout/vProcess5"/>
    <dgm:cxn modelId="{426B1C15-ED9D-4C2E-884A-D6A45CF01EC9}" type="presParOf" srcId="{D29D934B-0C8A-4655-83B6-0637BFF829CB}" destId="{5F1AABFA-D3DB-41AD-8816-06B26F424E0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2196-E6DC-46C8-B7B6-9747BA16CAF4}">
      <dsp:nvSpPr>
        <dsp:cNvPr id="0" name=""/>
        <dsp:cNvSpPr/>
      </dsp:nvSpPr>
      <dsp:spPr>
        <a:xfrm>
          <a:off x="-22854" y="0"/>
          <a:ext cx="11225253" cy="14478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AC508-158A-41F6-8E9A-ADBBE2AB0D17}">
      <dsp:nvSpPr>
        <dsp:cNvPr id="0" name=""/>
        <dsp:cNvSpPr/>
      </dsp:nvSpPr>
      <dsp:spPr>
        <a:xfrm>
          <a:off x="206732" y="380606"/>
          <a:ext cx="796321" cy="7963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0B893-EF26-41FD-93AF-75348D141E12}">
      <dsp:nvSpPr>
        <dsp:cNvPr id="0" name=""/>
        <dsp:cNvSpPr/>
      </dsp:nvSpPr>
      <dsp:spPr>
        <a:xfrm>
          <a:off x="1170013" y="133482"/>
          <a:ext cx="5051363" cy="144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32" tIns="153232" rIns="153232" bIns="1532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Advantages of </a:t>
          </a:r>
          <a:r>
            <a:rPr lang="en-US" sz="2500" b="1" kern="1200" dirty="0" err="1"/>
            <a:t>iPark</a:t>
          </a:r>
          <a:r>
            <a:rPr lang="en-US" sz="2500" b="1" kern="1200" dirty="0"/>
            <a:t>:</a:t>
          </a:r>
          <a:endParaRPr lang="en-US" sz="2500" kern="1200" dirty="0"/>
        </a:p>
      </dsp:txBody>
      <dsp:txXfrm>
        <a:off x="1170013" y="133482"/>
        <a:ext cx="5051363" cy="1447858"/>
      </dsp:txXfrm>
    </dsp:sp>
    <dsp:sp modelId="{39D7F083-401C-48DB-8094-4B55B087642A}">
      <dsp:nvSpPr>
        <dsp:cNvPr id="0" name=""/>
        <dsp:cNvSpPr/>
      </dsp:nvSpPr>
      <dsp:spPr>
        <a:xfrm>
          <a:off x="5570281" y="28483"/>
          <a:ext cx="5760666" cy="144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32" tIns="153232" rIns="153232" bIns="15323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Advance Reservations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Variety of Parking Locations</a:t>
          </a:r>
        </a:p>
      </dsp:txBody>
      <dsp:txXfrm>
        <a:off x="5570281" y="28483"/>
        <a:ext cx="5760666" cy="1447858"/>
      </dsp:txXfrm>
    </dsp:sp>
    <dsp:sp modelId="{F91E2196-FF51-4EB9-B4E2-760740C24BAA}">
      <dsp:nvSpPr>
        <dsp:cNvPr id="0" name=""/>
        <dsp:cNvSpPr/>
      </dsp:nvSpPr>
      <dsp:spPr>
        <a:xfrm>
          <a:off x="0" y="1544289"/>
          <a:ext cx="11225253" cy="14478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A6B0E-F192-4DE3-8456-4AE12CB77F9F}">
      <dsp:nvSpPr>
        <dsp:cNvPr id="0" name=""/>
        <dsp:cNvSpPr/>
      </dsp:nvSpPr>
      <dsp:spPr>
        <a:xfrm>
          <a:off x="229594" y="1938090"/>
          <a:ext cx="796321" cy="7963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A87E8-3483-4031-AA65-028976E2A8BF}">
      <dsp:nvSpPr>
        <dsp:cNvPr id="0" name=""/>
        <dsp:cNvSpPr/>
      </dsp:nvSpPr>
      <dsp:spPr>
        <a:xfrm>
          <a:off x="1170013" y="1817109"/>
          <a:ext cx="5051363" cy="144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32" tIns="153232" rIns="153232" bIns="1532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Disadvantages of </a:t>
          </a:r>
          <a:r>
            <a:rPr lang="en-US" sz="2500" b="1" kern="1200" dirty="0" err="1"/>
            <a:t>iPark</a:t>
          </a:r>
          <a:r>
            <a:rPr lang="en-US" sz="2500" b="1" kern="1200" dirty="0"/>
            <a:t>:</a:t>
          </a:r>
          <a:endParaRPr lang="en-US" sz="2500" kern="1200" dirty="0"/>
        </a:p>
      </dsp:txBody>
      <dsp:txXfrm>
        <a:off x="1170013" y="1817109"/>
        <a:ext cx="5051363" cy="1447858"/>
      </dsp:txXfrm>
    </dsp:sp>
    <dsp:sp modelId="{6D2F957F-4D13-4042-9624-88F8C1D0DEBC}">
      <dsp:nvSpPr>
        <dsp:cNvPr id="0" name=""/>
        <dsp:cNvSpPr/>
      </dsp:nvSpPr>
      <dsp:spPr>
        <a:xfrm>
          <a:off x="5480899" y="1595181"/>
          <a:ext cx="6157510" cy="1447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232" tIns="153232" rIns="153232" bIns="15323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Limited Real-Time Updates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Geographic Limitations</a:t>
          </a:r>
        </a:p>
      </dsp:txBody>
      <dsp:txXfrm>
        <a:off x="5480899" y="1595181"/>
        <a:ext cx="6157510" cy="14478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12196-E6DC-46C8-B7B6-9747BA16CAF4}">
      <dsp:nvSpPr>
        <dsp:cNvPr id="0" name=""/>
        <dsp:cNvSpPr/>
      </dsp:nvSpPr>
      <dsp:spPr>
        <a:xfrm>
          <a:off x="0" y="767552"/>
          <a:ext cx="11225253" cy="14003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AC508-158A-41F6-8E9A-ADBBE2AB0D17}">
      <dsp:nvSpPr>
        <dsp:cNvPr id="0" name=""/>
        <dsp:cNvSpPr/>
      </dsp:nvSpPr>
      <dsp:spPr>
        <a:xfrm>
          <a:off x="181284" y="1105754"/>
          <a:ext cx="770209" cy="770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0B893-EF26-41FD-93AF-75348D141E12}">
      <dsp:nvSpPr>
        <dsp:cNvPr id="0" name=""/>
        <dsp:cNvSpPr/>
      </dsp:nvSpPr>
      <dsp:spPr>
        <a:xfrm>
          <a:off x="1199162" y="767678"/>
          <a:ext cx="5051363" cy="140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207" tIns="148207" rIns="148207" bIns="14820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Advantages of iPark:</a:t>
          </a:r>
          <a:endParaRPr lang="en-US" sz="2500" kern="1200"/>
        </a:p>
      </dsp:txBody>
      <dsp:txXfrm>
        <a:off x="1199162" y="767678"/>
        <a:ext cx="5051363" cy="1400380"/>
      </dsp:txXfrm>
    </dsp:sp>
    <dsp:sp modelId="{39D7F083-401C-48DB-8094-4B55B087642A}">
      <dsp:nvSpPr>
        <dsp:cNvPr id="0" name=""/>
        <dsp:cNvSpPr/>
      </dsp:nvSpPr>
      <dsp:spPr>
        <a:xfrm>
          <a:off x="5611654" y="767678"/>
          <a:ext cx="5831029" cy="140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207" tIns="148207" rIns="148207" bIns="14820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Advance Reservations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Discounted Rates</a:t>
          </a:r>
        </a:p>
      </dsp:txBody>
      <dsp:txXfrm>
        <a:off x="5611654" y="767678"/>
        <a:ext cx="5831029" cy="1400380"/>
      </dsp:txXfrm>
    </dsp:sp>
    <dsp:sp modelId="{F91E2196-FF51-4EB9-B4E2-760740C24BAA}">
      <dsp:nvSpPr>
        <dsp:cNvPr id="0" name=""/>
        <dsp:cNvSpPr/>
      </dsp:nvSpPr>
      <dsp:spPr>
        <a:xfrm>
          <a:off x="0" y="2387666"/>
          <a:ext cx="11225253" cy="140038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A6B0E-F192-4DE3-8456-4AE12CB77F9F}">
      <dsp:nvSpPr>
        <dsp:cNvPr id="0" name=""/>
        <dsp:cNvSpPr/>
      </dsp:nvSpPr>
      <dsp:spPr>
        <a:xfrm>
          <a:off x="181284" y="2772793"/>
          <a:ext cx="770209" cy="770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A87E8-3483-4031-AA65-028976E2A8BF}">
      <dsp:nvSpPr>
        <dsp:cNvPr id="0" name=""/>
        <dsp:cNvSpPr/>
      </dsp:nvSpPr>
      <dsp:spPr>
        <a:xfrm>
          <a:off x="1170016" y="2426261"/>
          <a:ext cx="5051363" cy="140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207" tIns="148207" rIns="148207" bIns="14820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Disadvantages of </a:t>
          </a:r>
          <a:r>
            <a:rPr lang="en-US" sz="2500" b="1" kern="1200" dirty="0" err="1"/>
            <a:t>iPark</a:t>
          </a:r>
          <a:r>
            <a:rPr lang="en-US" sz="2500" b="1" kern="1200" dirty="0"/>
            <a:t>:</a:t>
          </a:r>
          <a:endParaRPr lang="en-US" sz="2500" kern="1200" dirty="0"/>
        </a:p>
      </dsp:txBody>
      <dsp:txXfrm>
        <a:off x="1170016" y="2426261"/>
        <a:ext cx="5051363" cy="1400380"/>
      </dsp:txXfrm>
    </dsp:sp>
    <dsp:sp modelId="{6D2F957F-4D13-4042-9624-88F8C1D0DEBC}">
      <dsp:nvSpPr>
        <dsp:cNvPr id="0" name=""/>
        <dsp:cNvSpPr/>
      </dsp:nvSpPr>
      <dsp:spPr>
        <a:xfrm>
          <a:off x="5410809" y="2481576"/>
          <a:ext cx="6232720" cy="1400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207" tIns="148207" rIns="148207" bIns="148207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Static Data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Limited Coverage</a:t>
          </a:r>
        </a:p>
      </dsp:txBody>
      <dsp:txXfrm>
        <a:off x="5410809" y="2481576"/>
        <a:ext cx="6232720" cy="1400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41601-C482-46FA-AFF7-A67AD8AF2E45}">
      <dsp:nvSpPr>
        <dsp:cNvPr id="0" name=""/>
        <dsp:cNvSpPr/>
      </dsp:nvSpPr>
      <dsp:spPr>
        <a:xfrm>
          <a:off x="173491" y="890919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7DA35-AD1C-461B-AFAA-CD907E408635}">
      <dsp:nvSpPr>
        <dsp:cNvPr id="0" name=""/>
        <dsp:cNvSpPr/>
      </dsp:nvSpPr>
      <dsp:spPr>
        <a:xfrm>
          <a:off x="372754" y="1090182"/>
          <a:ext cx="550346" cy="5503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3A1EE-CA6B-4197-BA80-E16B1D8C273B}">
      <dsp:nvSpPr>
        <dsp:cNvPr id="0" name=""/>
        <dsp:cNvSpPr/>
      </dsp:nvSpPr>
      <dsp:spPr>
        <a:xfrm>
          <a:off x="1269275" y="877791"/>
          <a:ext cx="2779482" cy="1040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Ensuring Real-Time Data Accuracy.</a:t>
          </a:r>
        </a:p>
      </dsp:txBody>
      <dsp:txXfrm>
        <a:off x="1269275" y="877791"/>
        <a:ext cx="2779482" cy="1040752"/>
      </dsp:txXfrm>
    </dsp:sp>
    <dsp:sp modelId="{756918F5-9E78-4CD7-8D4F-224BFB575494}">
      <dsp:nvSpPr>
        <dsp:cNvPr id="0" name=""/>
        <dsp:cNvSpPr/>
      </dsp:nvSpPr>
      <dsp:spPr>
        <a:xfrm>
          <a:off x="4223466" y="890919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8A41B-739E-46D9-9721-1B0495EC3AB5}">
      <dsp:nvSpPr>
        <dsp:cNvPr id="0" name=""/>
        <dsp:cNvSpPr/>
      </dsp:nvSpPr>
      <dsp:spPr>
        <a:xfrm>
          <a:off x="4422729" y="1090182"/>
          <a:ext cx="550346" cy="5503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4566-1673-40C7-9E34-262F7456331A}">
      <dsp:nvSpPr>
        <dsp:cNvPr id="0" name=""/>
        <dsp:cNvSpPr/>
      </dsp:nvSpPr>
      <dsp:spPr>
        <a:xfrm>
          <a:off x="5428107" y="798845"/>
          <a:ext cx="2734391" cy="1451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Optimizing Sensor and Camera Placement.</a:t>
          </a:r>
        </a:p>
      </dsp:txBody>
      <dsp:txXfrm>
        <a:off x="5428107" y="798845"/>
        <a:ext cx="2734391" cy="1451804"/>
      </dsp:txXfrm>
    </dsp:sp>
    <dsp:sp modelId="{0396A725-EC93-47DE-828F-C804C93C95C4}">
      <dsp:nvSpPr>
        <dsp:cNvPr id="0" name=""/>
        <dsp:cNvSpPr/>
      </dsp:nvSpPr>
      <dsp:spPr>
        <a:xfrm>
          <a:off x="8250896" y="890919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543FB-1FC3-449E-AA22-6DE7FF9831DD}">
      <dsp:nvSpPr>
        <dsp:cNvPr id="0" name=""/>
        <dsp:cNvSpPr/>
      </dsp:nvSpPr>
      <dsp:spPr>
        <a:xfrm>
          <a:off x="8450159" y="1090182"/>
          <a:ext cx="550346" cy="5503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83045C-EE1F-4C5E-9027-90AAA4143FD4}">
      <dsp:nvSpPr>
        <dsp:cNvPr id="0" name=""/>
        <dsp:cNvSpPr/>
      </dsp:nvSpPr>
      <dsp:spPr>
        <a:xfrm>
          <a:off x="9399148" y="859246"/>
          <a:ext cx="259151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Integrating Secure Payment Systems.</a:t>
          </a:r>
        </a:p>
      </dsp:txBody>
      <dsp:txXfrm>
        <a:off x="9399148" y="859246"/>
        <a:ext cx="2591515" cy="1045772"/>
      </dsp:txXfrm>
    </dsp:sp>
    <dsp:sp modelId="{F86FD16C-6C01-4B3A-B3BA-4B9D0DF0D4D1}">
      <dsp:nvSpPr>
        <dsp:cNvPr id="0" name=""/>
        <dsp:cNvSpPr/>
      </dsp:nvSpPr>
      <dsp:spPr>
        <a:xfrm>
          <a:off x="173491" y="3516100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F092C-DA3F-494A-8208-F80393257A29}">
      <dsp:nvSpPr>
        <dsp:cNvPr id="0" name=""/>
        <dsp:cNvSpPr/>
      </dsp:nvSpPr>
      <dsp:spPr>
        <a:xfrm>
          <a:off x="372754" y="3715363"/>
          <a:ext cx="550346" cy="5503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DDB17-34B2-4FE5-A594-A87FF01DD93F}">
      <dsp:nvSpPr>
        <dsp:cNvPr id="0" name=""/>
        <dsp:cNvSpPr/>
      </dsp:nvSpPr>
      <dsp:spPr>
        <a:xfrm>
          <a:off x="1325694" y="3516100"/>
          <a:ext cx="2236629" cy="948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Maintaining User Data Privacy.</a:t>
          </a:r>
        </a:p>
      </dsp:txBody>
      <dsp:txXfrm>
        <a:off x="1325694" y="3516100"/>
        <a:ext cx="2236629" cy="948873"/>
      </dsp:txXfrm>
    </dsp:sp>
    <dsp:sp modelId="{9DB79A78-DF67-4209-8E9C-7B06DFBAF5D0}">
      <dsp:nvSpPr>
        <dsp:cNvPr id="0" name=""/>
        <dsp:cNvSpPr/>
      </dsp:nvSpPr>
      <dsp:spPr>
        <a:xfrm>
          <a:off x="4254047" y="3541264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F8D52-4E80-4DB3-BA15-410EE564EA75}">
      <dsp:nvSpPr>
        <dsp:cNvPr id="0" name=""/>
        <dsp:cNvSpPr/>
      </dsp:nvSpPr>
      <dsp:spPr>
        <a:xfrm>
          <a:off x="4436526" y="3723750"/>
          <a:ext cx="550346" cy="5503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F2D19-F846-4B8F-B7A7-632CB6D9DCDA}">
      <dsp:nvSpPr>
        <dsp:cNvPr id="0" name=""/>
        <dsp:cNvSpPr/>
      </dsp:nvSpPr>
      <dsp:spPr>
        <a:xfrm>
          <a:off x="5262250" y="3073507"/>
          <a:ext cx="2556982" cy="1901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Handling High Data Processing Requirements.</a:t>
          </a:r>
        </a:p>
      </dsp:txBody>
      <dsp:txXfrm>
        <a:off x="5262250" y="3073507"/>
        <a:ext cx="2556982" cy="1901162"/>
      </dsp:txXfrm>
    </dsp:sp>
    <dsp:sp modelId="{CC1BFA53-7977-4E64-A3D4-73A0A75E326A}">
      <dsp:nvSpPr>
        <dsp:cNvPr id="0" name=""/>
        <dsp:cNvSpPr/>
      </dsp:nvSpPr>
      <dsp:spPr>
        <a:xfrm>
          <a:off x="7890765" y="3516100"/>
          <a:ext cx="948873" cy="9488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517F4D-BABE-4C03-BCE0-F25EE184A1BE}">
      <dsp:nvSpPr>
        <dsp:cNvPr id="0" name=""/>
        <dsp:cNvSpPr/>
      </dsp:nvSpPr>
      <dsp:spPr>
        <a:xfrm>
          <a:off x="8090028" y="3715363"/>
          <a:ext cx="550346" cy="55034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488ED3-0AAF-4E76-AF3F-9C98F6933C27}">
      <dsp:nvSpPr>
        <dsp:cNvPr id="0" name=""/>
        <dsp:cNvSpPr/>
      </dsp:nvSpPr>
      <dsp:spPr>
        <a:xfrm>
          <a:off x="8950595" y="3419225"/>
          <a:ext cx="2795831" cy="1226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GPS Unreliability Due to War Conditions in Israel</a:t>
          </a:r>
        </a:p>
      </dsp:txBody>
      <dsp:txXfrm>
        <a:off x="8950595" y="3419225"/>
        <a:ext cx="2795831" cy="12265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C2DC9-9097-4EFC-B310-D490568FE898}">
      <dsp:nvSpPr>
        <dsp:cNvPr id="0" name=""/>
        <dsp:cNvSpPr/>
      </dsp:nvSpPr>
      <dsp:spPr>
        <a:xfrm>
          <a:off x="0" y="2843"/>
          <a:ext cx="678678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02E7-E34D-4772-A713-F10A228B07C2}">
      <dsp:nvSpPr>
        <dsp:cNvPr id="0" name=""/>
        <dsp:cNvSpPr/>
      </dsp:nvSpPr>
      <dsp:spPr>
        <a:xfrm>
          <a:off x="0" y="2843"/>
          <a:ext cx="6786788" cy="193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2"/>
              </a:solidFill>
            </a:rPr>
            <a:t>Geospatial Analysis </a:t>
          </a:r>
          <a:endParaRPr lang="en-US" sz="2400" b="1" kern="1200" dirty="0">
            <a:solidFill>
              <a:schemeClr val="accent2"/>
            </a:solidFill>
          </a:endParaRPr>
        </a:p>
      </dsp:txBody>
      <dsp:txXfrm>
        <a:off x="0" y="2843"/>
        <a:ext cx="6786788" cy="1938980"/>
      </dsp:txXfrm>
    </dsp:sp>
    <dsp:sp modelId="{A76D3964-1755-4905-B043-964E41F39A45}">
      <dsp:nvSpPr>
        <dsp:cNvPr id="0" name=""/>
        <dsp:cNvSpPr/>
      </dsp:nvSpPr>
      <dsp:spPr>
        <a:xfrm>
          <a:off x="0" y="1941823"/>
          <a:ext cx="678678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80711-384C-415B-91A3-40CB50E04A24}">
      <dsp:nvSpPr>
        <dsp:cNvPr id="0" name=""/>
        <dsp:cNvSpPr/>
      </dsp:nvSpPr>
      <dsp:spPr>
        <a:xfrm>
          <a:off x="0" y="1941823"/>
          <a:ext cx="6786788" cy="193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2"/>
              </a:solidFill>
            </a:rPr>
            <a:t>Integration with Sensors </a:t>
          </a:r>
          <a:endParaRPr lang="en-US" sz="2400" b="1" kern="1200" dirty="0">
            <a:solidFill>
              <a:schemeClr val="accent2"/>
            </a:solidFill>
          </a:endParaRPr>
        </a:p>
      </dsp:txBody>
      <dsp:txXfrm>
        <a:off x="0" y="1941823"/>
        <a:ext cx="6786788" cy="1938980"/>
      </dsp:txXfrm>
    </dsp:sp>
    <dsp:sp modelId="{F4625B9C-6F05-4EBE-8194-E9AF3C3D310F}">
      <dsp:nvSpPr>
        <dsp:cNvPr id="0" name=""/>
        <dsp:cNvSpPr/>
      </dsp:nvSpPr>
      <dsp:spPr>
        <a:xfrm>
          <a:off x="0" y="3880803"/>
          <a:ext cx="678678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822B2-E498-417F-9404-3DAA7A3D7789}">
      <dsp:nvSpPr>
        <dsp:cNvPr id="0" name=""/>
        <dsp:cNvSpPr/>
      </dsp:nvSpPr>
      <dsp:spPr>
        <a:xfrm>
          <a:off x="0" y="3880803"/>
          <a:ext cx="6786788" cy="193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2"/>
              </a:solidFill>
            </a:rPr>
            <a:t>Optimized Parking Solutions </a:t>
          </a:r>
          <a:endParaRPr lang="en-US" sz="2400" b="1" kern="1200" dirty="0">
            <a:solidFill>
              <a:schemeClr val="accent2"/>
            </a:solidFill>
          </a:endParaRPr>
        </a:p>
      </dsp:txBody>
      <dsp:txXfrm>
        <a:off x="0" y="3880803"/>
        <a:ext cx="6786788" cy="19389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E282C-F8FC-45E7-866E-4AB4F65C4B5F}">
      <dsp:nvSpPr>
        <dsp:cNvPr id="0" name=""/>
        <dsp:cNvSpPr/>
      </dsp:nvSpPr>
      <dsp:spPr>
        <a:xfrm>
          <a:off x="0" y="0"/>
          <a:ext cx="3917122" cy="649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Collection</a:t>
          </a:r>
        </a:p>
      </dsp:txBody>
      <dsp:txXfrm>
        <a:off x="19029" y="19029"/>
        <a:ext cx="3140036" cy="611636"/>
      </dsp:txXfrm>
    </dsp:sp>
    <dsp:sp modelId="{2F0F5851-11D3-43CF-BB19-666CE749D641}">
      <dsp:nvSpPr>
        <dsp:cNvPr id="0" name=""/>
        <dsp:cNvSpPr/>
      </dsp:nvSpPr>
      <dsp:spPr>
        <a:xfrm>
          <a:off x="292512" y="739930"/>
          <a:ext cx="3917122" cy="649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Management</a:t>
          </a:r>
        </a:p>
      </dsp:txBody>
      <dsp:txXfrm>
        <a:off x="311541" y="758959"/>
        <a:ext cx="3164250" cy="611636"/>
      </dsp:txXfrm>
    </dsp:sp>
    <dsp:sp modelId="{521B6947-B1FB-4DA7-A2C5-CFBB6133567D}">
      <dsp:nvSpPr>
        <dsp:cNvPr id="0" name=""/>
        <dsp:cNvSpPr/>
      </dsp:nvSpPr>
      <dsp:spPr>
        <a:xfrm>
          <a:off x="585024" y="1479860"/>
          <a:ext cx="3917122" cy="649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Spatial Analysis</a:t>
          </a:r>
        </a:p>
      </dsp:txBody>
      <dsp:txXfrm>
        <a:off x="604053" y="1498889"/>
        <a:ext cx="3164250" cy="611636"/>
      </dsp:txXfrm>
    </dsp:sp>
    <dsp:sp modelId="{BD90FB8B-6AA8-4FA7-88C3-4F3BDBB93C1B}">
      <dsp:nvSpPr>
        <dsp:cNvPr id="0" name=""/>
        <dsp:cNvSpPr/>
      </dsp:nvSpPr>
      <dsp:spPr>
        <a:xfrm>
          <a:off x="877537" y="2219790"/>
          <a:ext cx="3917122" cy="649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896566" y="2238819"/>
        <a:ext cx="3164250" cy="611636"/>
      </dsp:txXfrm>
    </dsp:sp>
    <dsp:sp modelId="{1BB56EC6-56F1-4532-8839-DBF27277702C}">
      <dsp:nvSpPr>
        <dsp:cNvPr id="0" name=""/>
        <dsp:cNvSpPr/>
      </dsp:nvSpPr>
      <dsp:spPr>
        <a:xfrm>
          <a:off x="1170049" y="2959721"/>
          <a:ext cx="3917122" cy="6496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Real-Time Updates</a:t>
          </a:r>
        </a:p>
      </dsp:txBody>
      <dsp:txXfrm>
        <a:off x="1189078" y="2978750"/>
        <a:ext cx="3164250" cy="611636"/>
      </dsp:txXfrm>
    </dsp:sp>
    <dsp:sp modelId="{6B6432F1-20E4-4A61-B6B9-942E9CD5F1F0}">
      <dsp:nvSpPr>
        <dsp:cNvPr id="0" name=""/>
        <dsp:cNvSpPr/>
      </dsp:nvSpPr>
      <dsp:spPr>
        <a:xfrm>
          <a:off x="3494820" y="474638"/>
          <a:ext cx="422301" cy="42230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589838" y="474638"/>
        <a:ext cx="232265" cy="317782"/>
      </dsp:txXfrm>
    </dsp:sp>
    <dsp:sp modelId="{CB097292-6928-4277-B07A-DBAD2ECE9C7E}">
      <dsp:nvSpPr>
        <dsp:cNvPr id="0" name=""/>
        <dsp:cNvSpPr/>
      </dsp:nvSpPr>
      <dsp:spPr>
        <a:xfrm>
          <a:off x="3787333" y="1214568"/>
          <a:ext cx="422301" cy="42230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882351" y="1214568"/>
        <a:ext cx="232265" cy="317782"/>
      </dsp:txXfrm>
    </dsp:sp>
    <dsp:sp modelId="{3C66B5F0-A65F-41A1-B34A-DD7CFF332507}">
      <dsp:nvSpPr>
        <dsp:cNvPr id="0" name=""/>
        <dsp:cNvSpPr/>
      </dsp:nvSpPr>
      <dsp:spPr>
        <a:xfrm>
          <a:off x="4079845" y="1943670"/>
          <a:ext cx="422301" cy="42230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174863" y="1943670"/>
        <a:ext cx="232265" cy="317782"/>
      </dsp:txXfrm>
    </dsp:sp>
    <dsp:sp modelId="{922D8626-AFA2-4FD7-9581-0EB68012832A}">
      <dsp:nvSpPr>
        <dsp:cNvPr id="0" name=""/>
        <dsp:cNvSpPr/>
      </dsp:nvSpPr>
      <dsp:spPr>
        <a:xfrm>
          <a:off x="4372357" y="2690819"/>
          <a:ext cx="422301" cy="42230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467375" y="2690819"/>
        <a:ext cx="232265" cy="317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1T10:34:20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-2147483648 0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173AC10-CA0C-3040-B71B-5B621866B7E0}" type="datetimeFigureOut">
              <a:rPr lang="he-IL" smtClean="0"/>
              <a:t>י"ז/אלול/תשפ"ד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02000732-C37B-FE47-A94D-11BE4F3607E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4928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0732-C37B-FE47-A94D-11BE4F3607E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4471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0732-C37B-FE47-A94D-11BE4F3607E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692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1D8A2-CD98-4988-9379-026ABA86F297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33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0732-C37B-FE47-A94D-11BE4F3607E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01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00732-C37B-FE47-A94D-11BE4F3607EE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559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CBD7FCD-B670-5DFC-938E-A29373F7F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B2A6F0B-6929-28AF-8C4D-72330044C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7B46314-80F7-9DF0-AAD2-4F3B0A11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289E-8114-644C-B19C-A7E9B59575DA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A2A3F43-5D9A-049B-D51D-9709066AF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CBFBDF-23AC-1C71-CB4D-167780B7E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4316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C3ED57-0BA8-0ABE-9B46-1BD989655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8F77731-6723-070B-EBFA-7481DDE36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40EC119-4203-1E2B-01B4-FEA190FF0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E85D-78FE-FA4B-87B2-B09E4EE85EC9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8876C74-7282-C541-11D9-82C5B82F6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96A8A2E-B7B5-97EF-B158-60271B91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423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A6F34F-E0CD-828A-794D-16D924A0F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B22C790-F414-2D22-1438-61A35200E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BB88F92-5DC6-D764-7126-8678EBBE6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C3895-93CF-D047-B715-3555C9B35BBF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163DDA-B383-DB0B-20D4-F819CCBD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A88C3AB-71FD-D673-4DE9-CA81C2F6A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6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DCCB2DD-CE18-AB5C-B821-F6049FF6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7F14B90-C134-A02A-A28C-302EEACDE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64F2EEB-AE67-A6D8-F5A6-5FF2CDD1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39116-60F2-0E41-80A1-AF1E86E04D5E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DE1960A-BB58-8475-9BA7-AD16198B3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C439229-047E-B26F-5D46-6E24FFC8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6566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A17038-4E95-D756-BCBA-E22ED3AB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6E556BB-15BB-250D-052D-35450777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CB26199-9008-5661-C70B-C2A76F37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131A-4C41-6749-9728-4384EDFDBF33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B8368CB-1BEE-243B-6C57-6C596852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D14D633-9EFE-8C41-98CC-3D00B401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79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032B4F-8DCE-DEDA-A2C4-92923EDB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51D3EAF-1EB8-DABE-448D-72AF6C649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F4DA4F5-C003-E9D9-3070-22AACCB7D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692F7E0-C515-49F9-71E2-D6426DE60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E2BAC-D793-BA4B-86A7-E500140CEECA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BAF0AB0-05EA-500D-CC81-F0BA1620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4527476-E677-F7B0-F802-73167484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5627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71B0192-F43E-B462-E061-1178CA1B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52FD549-F632-BA9E-70FA-1E1CAC49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AF039E1-73C8-12D5-1B01-ED75719FB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2A2016B-EC3C-FFE2-FAF8-538CB1D34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F0520854-42B1-1AD5-731D-3448DBE78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C12C67-8DAB-C7B4-79EE-E999FA7C6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564D-739F-7C4F-A1D6-377CA88F1E35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4A450366-789D-957E-E4A5-52009035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0F5FDB4A-89BC-D6F1-EB6E-78136500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4885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B7CF16-77E5-2345-CECC-9A5A13B2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2D01F38-E3F6-11DB-227F-1C6F81D8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8F42F-60E9-174D-8410-4140CF221CC5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13532E92-3BF8-AC54-F2E1-CAED4248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5EEA172-8F29-F932-EB98-C025E53C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182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EF8A6B33-C4C8-CB29-2C37-5BF93650E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A69DB-2162-2845-A81C-977290ED369B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3C155B4-439E-C438-C5D6-CFCD00B6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15B5371-6DBE-8E6E-E441-83AF04F1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466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0676B70-3C00-EE18-70BF-C60B7E3C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A8531C-A8E8-6691-0D19-D129FF918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AF6587-D118-7CD4-75E3-BFAEF709FE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ED7C003-6639-167C-C186-9758B703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508AA-1052-A840-A595-9219952A8EBD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3A4C810-5259-E430-EC9D-4DD71BD6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17D2656-E1B6-3EE8-ACCC-0B100F70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23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F72D85E-21D6-DD11-AB94-2D799BCD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7EFF006-3EE2-0B15-CAEE-E058E1971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D8A88043-D01F-A4B2-0DCC-D0CC2237F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E1AF6B7-D90F-96C7-986B-502E6AC9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DBAD-A86D-4244-83BE-F6B11B11713B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5994FC6-480F-367F-2117-A8EBA54A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D63F2D4-A37F-906E-AB7E-996409E4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949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CD72086-2E42-12EF-4249-1A7B901B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B49D4E1-1B97-A4AB-6561-332F92B0E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B291A7C-59C5-C091-ED2A-C21FF5488B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798C6-29E0-3540-B327-D0B131178EFB}" type="datetime9">
              <a:rPr lang="he-IL" smtClean="0"/>
              <a:t>20 ספטמבר, 2024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E334AFB-5493-434E-C698-36C1F28F0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71445A5-1BE3-5AEE-3F3F-A55D6F439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813EA-E0A1-D74E-B9A3-97BAA36E5AC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53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8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0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FE1A15A-D33D-6B81-690A-CA0804F0A2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1917103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400" b="1" dirty="0" err="1"/>
              <a:t>ParkNow</a:t>
            </a:r>
            <a:endParaRPr lang="en-US" sz="5400" b="1" dirty="0"/>
          </a:p>
        </p:txBody>
      </p:sp>
      <p:pic>
        <p:nvPicPr>
          <p:cNvPr id="4" name="תמונה 27">
            <a:extLst>
              <a:ext uri="{FF2B5EF4-FFF2-40B4-BE49-F238E27FC236}">
                <a16:creationId xmlns:a16="http://schemas.microsoft.com/office/drawing/2014/main" id="{3C53612C-2EDF-536C-258A-9E002F60E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353" y="1427625"/>
            <a:ext cx="4555700" cy="1075398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תמונה 5" descr="תמונה שמכילה רכב, רכב יבשה, מכונית, רכב צעצוע&#10;&#10;התיאור נוצר באופן אוטומטי">
            <a:extLst>
              <a:ext uri="{FF2B5EF4-FFF2-40B4-BE49-F238E27FC236}">
                <a16:creationId xmlns:a16="http://schemas.microsoft.com/office/drawing/2014/main" id="{C07EACAC-967A-75A8-6F61-657982F2A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53" y="3526029"/>
            <a:ext cx="2747028" cy="273329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5BD5E474-F273-EAB8-1EFE-26640373E124}"/>
              </a:ext>
            </a:extLst>
          </p:cNvPr>
          <p:cNvSpPr txBox="1"/>
          <p:nvPr/>
        </p:nvSpPr>
        <p:spPr>
          <a:xfrm>
            <a:off x="6220567" y="3992227"/>
            <a:ext cx="5397237" cy="1660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cs typeface="+mj-cs"/>
              </a:rPr>
              <a:t>Amar Diab 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>
                <a:cs typeface="+mj-cs"/>
              </a:rPr>
              <a:t>Samar Khalil</a:t>
            </a:r>
          </a:p>
          <a:p>
            <a:pPr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cs typeface="+mj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A8E78E2-92A5-52EB-08A1-8EF08462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2565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77B6E-FA79-7BF3-CA4D-8352BFD47273}"/>
              </a:ext>
            </a:extLst>
          </p:cNvPr>
          <p:cNvSpPr txBox="1"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YOLO (You Only Look Once):</a:t>
            </a:r>
            <a:endParaRPr lang="en-US" sz="5400" dirty="0">
              <a:latin typeface="+mj-lt"/>
              <a:ea typeface="+mj-ea"/>
              <a:cs typeface="+mj-cs"/>
            </a:endParaRP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90DD50-FEC2-CFBA-15B0-6FAB13674803}"/>
              </a:ext>
            </a:extLst>
          </p:cNvPr>
          <p:cNvSpPr txBox="1"/>
          <p:nvPr/>
        </p:nvSpPr>
        <p:spPr>
          <a:xfrm>
            <a:off x="324558" y="1911493"/>
            <a:ext cx="8406486" cy="46896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28600" indent="-457200" algn="l" rtl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b="1" dirty="0"/>
              <a:t>Real-Time Object Detection:</a:t>
            </a:r>
            <a:r>
              <a:rPr lang="en-US" sz="3200" dirty="0"/>
              <a:t> 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YOLO efficiently detects available parking spots using live camera feeds.</a:t>
            </a:r>
          </a:p>
          <a:p>
            <a:pPr marL="228600" indent="-457200" algn="l" rtl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b="1" dirty="0"/>
              <a:t>Instant Updates: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It ensures users receive up-to-the-minute information on parking availability.</a:t>
            </a:r>
          </a:p>
          <a:p>
            <a:pPr marL="228600" indent="-457200" algn="l" rtl="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b="1" dirty="0"/>
              <a:t>Enhanced Accuracy:</a:t>
            </a:r>
            <a:r>
              <a:rPr lang="en-US" sz="3200" dirty="0"/>
              <a:t>                                      </a:t>
            </a:r>
          </a:p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3200" dirty="0"/>
              <a:t>YOLO improves detection reliability in various conditions, making our system more dependable.</a:t>
            </a: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9F984D2E-85CD-3DEC-EFDC-F6BF0965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18" r="5628"/>
          <a:stretch/>
        </p:blipFill>
        <p:spPr>
          <a:xfrm>
            <a:off x="8731044" y="2289615"/>
            <a:ext cx="3136399" cy="3260108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011ED47-3B09-CADD-673F-A15E98102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10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6407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23D91-77B9-DA40-FC27-479C271B5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70" y="136525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IL" sz="4000" b="1" dirty="0">
                <a:latin typeface="Arial" panose="020B0604020202020204" pitchFamily="34" charset="0"/>
                <a:cs typeface="Arial" panose="020B0604020202020204" pitchFamily="34" charset="0"/>
              </a:rPr>
              <a:t>How does YOLO work?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E390A9-EEF3-5764-E869-82C3C112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092" y="1378225"/>
            <a:ext cx="8875816" cy="50619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8310A-BA6D-8313-D095-B090C7E1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54148" y="6440213"/>
            <a:ext cx="2743200" cy="3651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429375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153EDB2-4AAD-43F4-AE78-4D326C8133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3CB7779-72E2-4E92-AE18-6BBC335D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7625" y="0"/>
            <a:ext cx="11097905" cy="6858000"/>
            <a:chOff x="547625" y="0"/>
            <a:chExt cx="11097905" cy="6858000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5B9DA5-08BD-40EA-B06C-3D3CCD06A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07575" y="0"/>
              <a:ext cx="10345003" cy="6858000"/>
            </a:xfrm>
            <a:custGeom>
              <a:avLst/>
              <a:gdLst>
                <a:gd name="connsiteX0" fmla="*/ 7551973 w 9174595"/>
                <a:gd name="connsiteY0" fmla="*/ 0 h 6858000"/>
                <a:gd name="connsiteX1" fmla="*/ 5634635 w 9174595"/>
                <a:gd name="connsiteY1" fmla="*/ 0 h 6858000"/>
                <a:gd name="connsiteX2" fmla="*/ 5550590 w 9174595"/>
                <a:gd name="connsiteY2" fmla="*/ 0 h 6858000"/>
                <a:gd name="connsiteX3" fmla="*/ 5480986 w 9174595"/>
                <a:gd name="connsiteY3" fmla="*/ 0 h 6858000"/>
                <a:gd name="connsiteX4" fmla="*/ 4886240 w 9174595"/>
                <a:gd name="connsiteY4" fmla="*/ 0 h 6858000"/>
                <a:gd name="connsiteX5" fmla="*/ 4816638 w 9174595"/>
                <a:gd name="connsiteY5" fmla="*/ 0 h 6858000"/>
                <a:gd name="connsiteX6" fmla="*/ 4357958 w 9174595"/>
                <a:gd name="connsiteY6" fmla="*/ 0 h 6858000"/>
                <a:gd name="connsiteX7" fmla="*/ 4288354 w 9174595"/>
                <a:gd name="connsiteY7" fmla="*/ 0 h 6858000"/>
                <a:gd name="connsiteX8" fmla="*/ 3693608 w 9174595"/>
                <a:gd name="connsiteY8" fmla="*/ 0 h 6858000"/>
                <a:gd name="connsiteX9" fmla="*/ 3624006 w 9174595"/>
                <a:gd name="connsiteY9" fmla="*/ 0 h 6858000"/>
                <a:gd name="connsiteX10" fmla="*/ 3276448 w 9174595"/>
                <a:gd name="connsiteY10" fmla="*/ 0 h 6858000"/>
                <a:gd name="connsiteX11" fmla="*/ 1622622 w 9174595"/>
                <a:gd name="connsiteY11" fmla="*/ 0 h 6858000"/>
                <a:gd name="connsiteX12" fmla="*/ 1600504 w 9174595"/>
                <a:gd name="connsiteY12" fmla="*/ 14997 h 6858000"/>
                <a:gd name="connsiteX13" fmla="*/ 0 w 9174595"/>
                <a:gd name="connsiteY13" fmla="*/ 3621656 h 6858000"/>
                <a:gd name="connsiteX14" fmla="*/ 1873886 w 9174595"/>
                <a:gd name="connsiteY14" fmla="*/ 6374814 h 6858000"/>
                <a:gd name="connsiteX15" fmla="*/ 2390406 w 9174595"/>
                <a:gd name="connsiteY15" fmla="*/ 6780599 h 6858000"/>
                <a:gd name="connsiteX16" fmla="*/ 2502136 w 9174595"/>
                <a:gd name="connsiteY16" fmla="*/ 6858000 h 6858000"/>
                <a:gd name="connsiteX17" fmla="*/ 3276448 w 9174595"/>
                <a:gd name="connsiteY17" fmla="*/ 6858000 h 6858000"/>
                <a:gd name="connsiteX18" fmla="*/ 3624006 w 9174595"/>
                <a:gd name="connsiteY18" fmla="*/ 6858000 h 6858000"/>
                <a:gd name="connsiteX19" fmla="*/ 3693608 w 9174595"/>
                <a:gd name="connsiteY19" fmla="*/ 6858000 h 6858000"/>
                <a:gd name="connsiteX20" fmla="*/ 4288354 w 9174595"/>
                <a:gd name="connsiteY20" fmla="*/ 6858000 h 6858000"/>
                <a:gd name="connsiteX21" fmla="*/ 4357958 w 9174595"/>
                <a:gd name="connsiteY21" fmla="*/ 6858000 h 6858000"/>
                <a:gd name="connsiteX22" fmla="*/ 4816638 w 9174595"/>
                <a:gd name="connsiteY22" fmla="*/ 6858000 h 6858000"/>
                <a:gd name="connsiteX23" fmla="*/ 4886240 w 9174595"/>
                <a:gd name="connsiteY23" fmla="*/ 6858000 h 6858000"/>
                <a:gd name="connsiteX24" fmla="*/ 5480986 w 9174595"/>
                <a:gd name="connsiteY24" fmla="*/ 6858000 h 6858000"/>
                <a:gd name="connsiteX25" fmla="*/ 5550590 w 9174595"/>
                <a:gd name="connsiteY25" fmla="*/ 6858000 h 6858000"/>
                <a:gd name="connsiteX26" fmla="*/ 5634635 w 9174595"/>
                <a:gd name="connsiteY26" fmla="*/ 6858000 h 6858000"/>
                <a:gd name="connsiteX27" fmla="*/ 6672460 w 9174595"/>
                <a:gd name="connsiteY27" fmla="*/ 6858000 h 6858000"/>
                <a:gd name="connsiteX28" fmla="*/ 6784188 w 9174595"/>
                <a:gd name="connsiteY28" fmla="*/ 6780599 h 6858000"/>
                <a:gd name="connsiteX29" fmla="*/ 7300708 w 9174595"/>
                <a:gd name="connsiteY29" fmla="*/ 6374814 h 6858000"/>
                <a:gd name="connsiteX30" fmla="*/ 9174595 w 9174595"/>
                <a:gd name="connsiteY30" fmla="*/ 3621656 h 6858000"/>
                <a:gd name="connsiteX31" fmla="*/ 7574092 w 9174595"/>
                <a:gd name="connsiteY3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174595" h="6858000">
                  <a:moveTo>
                    <a:pt x="7551973" y="0"/>
                  </a:moveTo>
                  <a:lnTo>
                    <a:pt x="5634635" y="0"/>
                  </a:lnTo>
                  <a:lnTo>
                    <a:pt x="5550590" y="0"/>
                  </a:lnTo>
                  <a:lnTo>
                    <a:pt x="5480986" y="0"/>
                  </a:lnTo>
                  <a:lnTo>
                    <a:pt x="4886240" y="0"/>
                  </a:lnTo>
                  <a:lnTo>
                    <a:pt x="4816638" y="0"/>
                  </a:lnTo>
                  <a:lnTo>
                    <a:pt x="4357958" y="0"/>
                  </a:lnTo>
                  <a:lnTo>
                    <a:pt x="4288354" y="0"/>
                  </a:lnTo>
                  <a:lnTo>
                    <a:pt x="3693608" y="0"/>
                  </a:lnTo>
                  <a:lnTo>
                    <a:pt x="3624006" y="0"/>
                  </a:lnTo>
                  <a:lnTo>
                    <a:pt x="3276448" y="0"/>
                  </a:lnTo>
                  <a:lnTo>
                    <a:pt x="1622622" y="0"/>
                  </a:lnTo>
                  <a:lnTo>
                    <a:pt x="1600504" y="14997"/>
                  </a:lnTo>
                  <a:cubicBezTo>
                    <a:pt x="573594" y="754641"/>
                    <a:pt x="0" y="2093192"/>
                    <a:pt x="0" y="3621656"/>
                  </a:cubicBezTo>
                  <a:cubicBezTo>
                    <a:pt x="0" y="4969131"/>
                    <a:pt x="928496" y="5602839"/>
                    <a:pt x="1873886" y="6374814"/>
                  </a:cubicBezTo>
                  <a:cubicBezTo>
                    <a:pt x="2046046" y="6515397"/>
                    <a:pt x="2216632" y="6653108"/>
                    <a:pt x="2390406" y="6780599"/>
                  </a:cubicBezTo>
                  <a:lnTo>
                    <a:pt x="2502136" y="6858000"/>
                  </a:lnTo>
                  <a:lnTo>
                    <a:pt x="3276448" y="6858000"/>
                  </a:lnTo>
                  <a:lnTo>
                    <a:pt x="3624006" y="6858000"/>
                  </a:lnTo>
                  <a:lnTo>
                    <a:pt x="3693608" y="6858000"/>
                  </a:lnTo>
                  <a:lnTo>
                    <a:pt x="4288354" y="6858000"/>
                  </a:lnTo>
                  <a:lnTo>
                    <a:pt x="4357958" y="6858000"/>
                  </a:lnTo>
                  <a:lnTo>
                    <a:pt x="4816638" y="6858000"/>
                  </a:lnTo>
                  <a:lnTo>
                    <a:pt x="4886240" y="6858000"/>
                  </a:lnTo>
                  <a:lnTo>
                    <a:pt x="5480986" y="6858000"/>
                  </a:lnTo>
                  <a:lnTo>
                    <a:pt x="5550590" y="6858000"/>
                  </a:lnTo>
                  <a:lnTo>
                    <a:pt x="5634635" y="6858000"/>
                  </a:lnTo>
                  <a:lnTo>
                    <a:pt x="6672460" y="6858000"/>
                  </a:lnTo>
                  <a:lnTo>
                    <a:pt x="6784188" y="6780599"/>
                  </a:lnTo>
                  <a:cubicBezTo>
                    <a:pt x="6957963" y="6653108"/>
                    <a:pt x="7128548" y="6515397"/>
                    <a:pt x="7300708" y="6374814"/>
                  </a:cubicBezTo>
                  <a:cubicBezTo>
                    <a:pt x="8246100" y="5602839"/>
                    <a:pt x="9174595" y="4969131"/>
                    <a:pt x="9174595" y="3621656"/>
                  </a:cubicBezTo>
                  <a:cubicBezTo>
                    <a:pt x="9174595" y="2093192"/>
                    <a:pt x="8601001" y="754641"/>
                    <a:pt x="7574092" y="1499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EE62D72-11EF-40E9-BF23-0FCAEACDD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08673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76336F2-6633-4E26-8760-05F94D87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75235" y="0"/>
              <a:ext cx="2486322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9F3102E-7749-422F-8F51-A148252B8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5" y="0"/>
              <a:ext cx="2209181" cy="6858000"/>
            </a:xfrm>
            <a:custGeom>
              <a:avLst/>
              <a:gdLst>
                <a:gd name="connsiteX0" fmla="*/ 955085 w 2209181"/>
                <a:gd name="connsiteY0" fmla="*/ 0 h 6858000"/>
                <a:gd name="connsiteX1" fmla="*/ 937727 w 2209181"/>
                <a:gd name="connsiteY1" fmla="*/ 0 h 6858000"/>
                <a:gd name="connsiteX2" fmla="*/ 963738 w 2209181"/>
                <a:gd name="connsiteY2" fmla="*/ 24346 h 6858000"/>
                <a:gd name="connsiteX3" fmla="*/ 2184004 w 2209181"/>
                <a:gd name="connsiteY3" fmla="*/ 3809420 h 6858000"/>
                <a:gd name="connsiteX4" fmla="*/ 218679 w 2209181"/>
                <a:gd name="connsiteY4" fmla="*/ 6681644 h 6858000"/>
                <a:gd name="connsiteX5" fmla="*/ 0 w 2209181"/>
                <a:gd name="connsiteY5" fmla="*/ 6858000 h 6858000"/>
                <a:gd name="connsiteX6" fmla="*/ 19349 w 2209181"/>
                <a:gd name="connsiteY6" fmla="*/ 6858000 h 6858000"/>
                <a:gd name="connsiteX7" fmla="*/ 236958 w 2209181"/>
                <a:gd name="connsiteY7" fmla="*/ 6682507 h 6858000"/>
                <a:gd name="connsiteX8" fmla="*/ 2202283 w 2209181"/>
                <a:gd name="connsiteY8" fmla="*/ 3810283 h 6858000"/>
                <a:gd name="connsiteX9" fmla="*/ 982018 w 2209181"/>
                <a:gd name="connsiteY9" fmla="*/ 2521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55085" y="0"/>
                  </a:moveTo>
                  <a:lnTo>
                    <a:pt x="937727" y="0"/>
                  </a:lnTo>
                  <a:lnTo>
                    <a:pt x="963738" y="24346"/>
                  </a:lnTo>
                  <a:cubicBezTo>
                    <a:pt x="1818009" y="885455"/>
                    <a:pt x="2251801" y="2269402"/>
                    <a:pt x="2184004" y="3809420"/>
                  </a:cubicBezTo>
                  <a:cubicBezTo>
                    <a:pt x="2120250" y="5257592"/>
                    <a:pt x="1181008" y="5895709"/>
                    <a:pt x="218679" y="6681644"/>
                  </a:cubicBezTo>
                  <a:lnTo>
                    <a:pt x="0" y="6858000"/>
                  </a:lnTo>
                  <a:lnTo>
                    <a:pt x="19349" y="6858000"/>
                  </a:lnTo>
                  <a:lnTo>
                    <a:pt x="236958" y="6682507"/>
                  </a:lnTo>
                  <a:cubicBezTo>
                    <a:pt x="1199288" y="5896573"/>
                    <a:pt x="2138530" y="5258455"/>
                    <a:pt x="2202283" y="3810283"/>
                  </a:cubicBezTo>
                  <a:cubicBezTo>
                    <a:pt x="2270080" y="2270266"/>
                    <a:pt x="1836289" y="886318"/>
                    <a:pt x="982018" y="252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71191CD-1211-4C40-9D45-449D9BE65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36349" y="0"/>
              <a:ext cx="2209181" cy="6858000"/>
            </a:xfrm>
            <a:custGeom>
              <a:avLst/>
              <a:gdLst>
                <a:gd name="connsiteX0" fmla="*/ 937727 w 2209181"/>
                <a:gd name="connsiteY0" fmla="*/ 0 h 6858000"/>
                <a:gd name="connsiteX1" fmla="*/ 955085 w 2209181"/>
                <a:gd name="connsiteY1" fmla="*/ 0 h 6858000"/>
                <a:gd name="connsiteX2" fmla="*/ 982018 w 2209181"/>
                <a:gd name="connsiteY2" fmla="*/ 25210 h 6858000"/>
                <a:gd name="connsiteX3" fmla="*/ 2202283 w 2209181"/>
                <a:gd name="connsiteY3" fmla="*/ 3810283 h 6858000"/>
                <a:gd name="connsiteX4" fmla="*/ 236958 w 2209181"/>
                <a:gd name="connsiteY4" fmla="*/ 6682507 h 6858000"/>
                <a:gd name="connsiteX5" fmla="*/ 19349 w 2209181"/>
                <a:gd name="connsiteY5" fmla="*/ 6858000 h 6858000"/>
                <a:gd name="connsiteX6" fmla="*/ 0 w 2209181"/>
                <a:gd name="connsiteY6" fmla="*/ 6858000 h 6858000"/>
                <a:gd name="connsiteX7" fmla="*/ 218679 w 2209181"/>
                <a:gd name="connsiteY7" fmla="*/ 6681644 h 6858000"/>
                <a:gd name="connsiteX8" fmla="*/ 2184004 w 2209181"/>
                <a:gd name="connsiteY8" fmla="*/ 3809420 h 6858000"/>
                <a:gd name="connsiteX9" fmla="*/ 963738 w 2209181"/>
                <a:gd name="connsiteY9" fmla="*/ 2434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181" h="6858000">
                  <a:moveTo>
                    <a:pt x="937727" y="0"/>
                  </a:moveTo>
                  <a:lnTo>
                    <a:pt x="955085" y="0"/>
                  </a:lnTo>
                  <a:lnTo>
                    <a:pt x="982018" y="25210"/>
                  </a:lnTo>
                  <a:cubicBezTo>
                    <a:pt x="1836289" y="886318"/>
                    <a:pt x="2270080" y="2270266"/>
                    <a:pt x="2202283" y="3810283"/>
                  </a:cubicBezTo>
                  <a:cubicBezTo>
                    <a:pt x="2138530" y="5258455"/>
                    <a:pt x="1199288" y="5896573"/>
                    <a:pt x="236958" y="6682507"/>
                  </a:cubicBezTo>
                  <a:lnTo>
                    <a:pt x="19349" y="6858000"/>
                  </a:lnTo>
                  <a:lnTo>
                    <a:pt x="0" y="6858000"/>
                  </a:lnTo>
                  <a:lnTo>
                    <a:pt x="218679" y="6681644"/>
                  </a:lnTo>
                  <a:cubicBezTo>
                    <a:pt x="1181008" y="5895709"/>
                    <a:pt x="2120250" y="5257592"/>
                    <a:pt x="2184004" y="3809420"/>
                  </a:cubicBezTo>
                  <a:cubicBezTo>
                    <a:pt x="2251801" y="2269402"/>
                    <a:pt x="1818009" y="885455"/>
                    <a:pt x="963738" y="24346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6" name="Picture 5" descr="A map of a mountain&#10;&#10;Description automatically generated">
            <a:extLst>
              <a:ext uri="{FF2B5EF4-FFF2-40B4-BE49-F238E27FC236}">
                <a16:creationId xmlns:a16="http://schemas.microsoft.com/office/drawing/2014/main" id="{3105F09F-ABF4-27DE-1561-9C9E3A1D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8" y="1498584"/>
            <a:ext cx="4211471" cy="4394578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3BF4FD1E-BA41-1FE3-FFBA-10F38E56C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02406" y="6308419"/>
            <a:ext cx="56692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12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8FBFC-D510-C8F2-FF0D-B32846FE1B08}"/>
              </a:ext>
            </a:extLst>
          </p:cNvPr>
          <p:cNvSpPr txBox="1"/>
          <p:nvPr/>
        </p:nvSpPr>
        <p:spPr>
          <a:xfrm>
            <a:off x="372636" y="397562"/>
            <a:ext cx="2951205" cy="1185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ArcGIS</a:t>
            </a:r>
            <a:endParaRPr lang="en-US" sz="440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Box 2">
            <a:extLst>
              <a:ext uri="{FF2B5EF4-FFF2-40B4-BE49-F238E27FC236}">
                <a16:creationId xmlns:a16="http://schemas.microsoft.com/office/drawing/2014/main" id="{42160D2A-FFCA-6E51-CC6A-495DD3F61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3264405"/>
              </p:ext>
            </p:extLst>
          </p:nvPr>
        </p:nvGraphicFramePr>
        <p:xfrm>
          <a:off x="5318620" y="301336"/>
          <a:ext cx="6786788" cy="5822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213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D335A262-7106-4571-BE09-CFA60A9D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A6F043C-2A2A-4ECE-99FC-9670FAF95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133600" y="685800"/>
            <a:ext cx="10058400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4081B-7C94-865D-6DB1-EBC200347EA5}"/>
              </a:ext>
            </a:extLst>
          </p:cNvPr>
          <p:cNvSpPr txBox="1"/>
          <p:nvPr/>
        </p:nvSpPr>
        <p:spPr>
          <a:xfrm>
            <a:off x="1463040" y="685800"/>
            <a:ext cx="5087172" cy="16928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latin typeface="+mj-lt"/>
                <a:ea typeface="+mj-ea"/>
                <a:cs typeface="+mj-cs"/>
              </a:rPr>
              <a:t>How does ArcGIS work?</a:t>
            </a:r>
            <a:endParaRPr lang="en-US" sz="5000">
              <a:latin typeface="+mj-lt"/>
              <a:ea typeface="+mj-ea"/>
              <a:cs typeface="+mj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46FE5A8-8C9A-4D97-A7C4-21492965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764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A5FA441-8E80-012F-1755-F0614384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97964" y="6402387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spcAft>
                <a:spcPts val="600"/>
              </a:spcAft>
              <a:defRPr/>
            </a:pPr>
            <a:r>
              <a:rPr lang="en-US" sz="1000" kern="1200" dirty="0">
                <a:solidFill>
                  <a:schemeClr val="accent2"/>
                </a:solidFill>
                <a:latin typeface="Calibri" panose="020F0502020204030204"/>
                <a:ea typeface="+mn-ea"/>
                <a:cs typeface="+mn-cs"/>
              </a:rPr>
              <a:t>13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6297F2B-78AD-4022-83A4-78FC55E11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8" name="TextBox 4">
            <a:extLst>
              <a:ext uri="{FF2B5EF4-FFF2-40B4-BE49-F238E27FC236}">
                <a16:creationId xmlns:a16="http://schemas.microsoft.com/office/drawing/2014/main" id="{2B1CC499-A0EA-9366-5241-E3CAB7CAB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4081906"/>
              </p:ext>
            </p:extLst>
          </p:nvPr>
        </p:nvGraphicFramePr>
        <p:xfrm>
          <a:off x="1463040" y="2562784"/>
          <a:ext cx="5087172" cy="360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rcGIS Desktop Retiring in 2024 - Duke Libraries Center for Data and  Visualization Sciences">
            <a:extLst>
              <a:ext uri="{FF2B5EF4-FFF2-40B4-BE49-F238E27FC236}">
                <a16:creationId xmlns:a16="http://schemas.microsoft.com/office/drawing/2014/main" id="{B25FE254-B818-7769-EE1B-E75DA82E9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738" y="954156"/>
            <a:ext cx="4949687" cy="49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5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mputer screen with colorful boxes&#10;&#10;Description automatically generated">
            <a:extLst>
              <a:ext uri="{FF2B5EF4-FFF2-40B4-BE49-F238E27FC236}">
                <a16:creationId xmlns:a16="http://schemas.microsoft.com/office/drawing/2014/main" id="{7CE8CCF2-7956-0296-C1C7-69D5B9AD11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UML Diagrams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ABCAC7F-F23A-5DAE-A97A-54385013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29607410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A4CFC-2079-4224-4934-A70203169008}"/>
              </a:ext>
            </a:extLst>
          </p:cNvPr>
          <p:cNvSpPr txBox="1"/>
          <p:nvPr/>
        </p:nvSpPr>
        <p:spPr>
          <a:xfrm>
            <a:off x="838200" y="184805"/>
            <a:ext cx="6191774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Architecture Diagram</a:t>
            </a:r>
          </a:p>
        </p:txBody>
      </p:sp>
      <p:pic>
        <p:nvPicPr>
          <p:cNvPr id="4" name="Picture 3" descr="A diagram of a software server&#10;&#10;Description automatically generated">
            <a:extLst>
              <a:ext uri="{FF2B5EF4-FFF2-40B4-BE49-F238E27FC236}">
                <a16:creationId xmlns:a16="http://schemas.microsoft.com/office/drawing/2014/main" id="{0215F0F5-2755-F553-4B4E-E8F289B0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30" y="1457537"/>
            <a:ext cx="10162309" cy="5131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F34D71-18CB-7456-B28C-27574EDE9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019" y="2788828"/>
            <a:ext cx="899865" cy="446550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97887FF-B911-1334-188E-390FB17F2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15</a:t>
            </a:r>
            <a:endParaRPr lang="he-I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AC70321-BA9E-04E4-90B3-1BF9A112D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445" y="3502554"/>
            <a:ext cx="1047896" cy="4572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F974DC-78C8-1394-6A04-2A421E4C4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732" y="3324398"/>
            <a:ext cx="899864" cy="8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7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85DADC-FAD5-64A3-B16D-708984C2C3D3}"/>
              </a:ext>
            </a:extLst>
          </p:cNvPr>
          <p:cNvSpPr txBox="1"/>
          <p:nvPr/>
        </p:nvSpPr>
        <p:spPr>
          <a:xfrm>
            <a:off x="158462" y="0"/>
            <a:ext cx="6094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Activity Diagram</a:t>
            </a: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E383FB99-92F0-02E4-4815-4119B883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16</a:t>
            </a:r>
            <a:endParaRPr lang="he-IL" dirty="0"/>
          </a:p>
        </p:txBody>
      </p:sp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7AB5C984-FE2D-D744-D756-6D1BD58D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97" y="895579"/>
            <a:ext cx="11913703" cy="56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52D7-0478-2C8F-6B13-47D0153E0D3B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99D7638F-775C-C81C-8CAB-BA6BE1D01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27540" y="6467619"/>
            <a:ext cx="4114800" cy="365125"/>
          </a:xfrm>
        </p:spPr>
        <p:txBody>
          <a:bodyPr/>
          <a:lstStyle/>
          <a:p>
            <a:pPr marL="0" algn="ctr" defTabSz="914400" rtl="0" eaLnBrk="1" latinLnBrk="0" hangingPunct="1"/>
            <a:r>
              <a:rPr lang="en-US" dirty="0"/>
              <a:t>17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46DD9-5F08-2244-D3FF-78DB1890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443" y="698835"/>
            <a:ext cx="7645528" cy="565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GUI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DC94231-1D3E-2337-B478-05CF63AB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963C3-459A-0336-0473-4B2EA7B00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470" y="238078"/>
            <a:ext cx="6520070" cy="61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91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E7AE4213-537B-31E5-680B-87DD5E09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8" y="965198"/>
            <a:ext cx="2426842" cy="49276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CB5A5-83ED-1F88-052D-D831DCDF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19</a:t>
            </a:r>
          </a:p>
        </p:txBody>
      </p:sp>
      <p:pic>
        <p:nvPicPr>
          <p:cNvPr id="8" name="מציין מיקום תוכן 12" descr="תמונה שמכילה טקסט, צילום מסך, עיצוב&#10;&#10;התיאור נוצר באופן אוטומטי">
            <a:extLst>
              <a:ext uri="{FF2B5EF4-FFF2-40B4-BE49-F238E27FC236}">
                <a16:creationId xmlns:a16="http://schemas.microsoft.com/office/drawing/2014/main" id="{7575D104-EAB6-F170-18DD-7EF1A26C8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16617" y="965197"/>
            <a:ext cx="2376403" cy="497623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1836F4DE-D6B1-C4F9-201C-659ADCAA7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695" y="965198"/>
            <a:ext cx="2340610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5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C02E3-8D6B-732F-4FC4-232F6CD8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IL" sz="7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4524-CBF5-344F-C303-3AD704B4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5450" y="2719990"/>
            <a:ext cx="3846407" cy="2447861"/>
          </a:xfrm>
        </p:spPr>
        <p:txBody>
          <a:bodyPr>
            <a:noAutofit/>
          </a:bodyPr>
          <a:lstStyle/>
          <a:p>
            <a:pPr marL="457200" indent="-457200" algn="l" rtl="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Problem </a:t>
            </a:r>
          </a:p>
          <a:p>
            <a:pPr marL="457200" indent="-457200" algn="l" rtl="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Existing Solutions</a:t>
            </a:r>
          </a:p>
          <a:p>
            <a:pPr marL="457200" indent="-457200" algn="l" rtl="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solution </a:t>
            </a:r>
          </a:p>
          <a:p>
            <a:pPr marL="457200" indent="-457200" algn="l" rtl="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  <a:p>
            <a:pPr marL="457200" indent="-457200" algn="l" rtl="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algn="l" rtl="0"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rtl="0"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76E192-6FDB-3562-7E3D-C5C784C754C0}"/>
              </a:ext>
            </a:extLst>
          </p:cNvPr>
          <p:cNvSpPr txBox="1">
            <a:spLocks/>
          </p:cNvSpPr>
          <p:nvPr/>
        </p:nvSpPr>
        <p:spPr>
          <a:xfrm>
            <a:off x="8527762" y="2719990"/>
            <a:ext cx="3488911" cy="2447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UML Diagrams</a:t>
            </a:r>
          </a:p>
          <a:p>
            <a:pPr marL="457200" indent="-457200" algn="l">
              <a:lnSpc>
                <a:spcPct val="100000"/>
              </a:lnSpc>
              <a:buFont typeface="+mj-lt"/>
              <a:buAutoNum type="arabicPeriod" startAt="6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GUI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Testing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Constraints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r>
              <a:rPr lang="en-US" sz="2400" dirty="0">
                <a:latin typeface="Arial" panose="020B0604020202020204" pitchFamily="34" charset="0"/>
                <a:ea typeface="+mj-lt"/>
                <a:cs typeface="Arial" panose="020B0604020202020204" pitchFamily="34" charset="0"/>
              </a:rPr>
              <a:t>Conclusion</a:t>
            </a: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תמונה 7" descr="תמונה שמכילה צילום מסך, אומנות קליפיפם, עיצוב&#10;&#10;התיאור נוצר באופן אוטומטי">
            <a:extLst>
              <a:ext uri="{FF2B5EF4-FFF2-40B4-BE49-F238E27FC236}">
                <a16:creationId xmlns:a16="http://schemas.microsoft.com/office/drawing/2014/main" id="{A8EBD394-043C-AF75-71A5-2FB9A4512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7" y="329184"/>
            <a:ext cx="4876800" cy="4876800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1C0D82A-45D1-69DC-A85C-1DFA37D2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847299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A335784F-AD90-0D72-1DCE-6C66AA701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074" y="965199"/>
            <a:ext cx="2291334" cy="49276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14" descr="תמונה שמכילה טקסט, צילום מסך, טלפון נייד, מפה&#10;&#10;התיאור נוצר באופן אוטומטי">
            <a:extLst>
              <a:ext uri="{FF2B5EF4-FFF2-40B4-BE49-F238E27FC236}">
                <a16:creationId xmlns:a16="http://schemas.microsoft.com/office/drawing/2014/main" id="{EADAFFFE-324E-F425-1D2F-B61F54A5B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610" y="965199"/>
            <a:ext cx="2341092" cy="49286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תמונה 16" descr="תמונה שמכילה טקסט, צילום מסך, גופן, כרטיס ביקור&#10;&#10;התיאור נוצר באופן אוטומטי">
            <a:extLst>
              <a:ext uri="{FF2B5EF4-FFF2-40B4-BE49-F238E27FC236}">
                <a16:creationId xmlns:a16="http://schemas.microsoft.com/office/drawing/2014/main" id="{F0AFC943-22EC-D19A-ECE9-FF5AEE30F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7" y="915199"/>
            <a:ext cx="2413248" cy="5027601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F5871C1B-C4DF-5431-24EE-8F2116FE6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818645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omputer with a magnifying glass and gears&#10;&#10;Description automatically generated">
            <a:extLst>
              <a:ext uri="{FF2B5EF4-FFF2-40B4-BE49-F238E27FC236}">
                <a16:creationId xmlns:a16="http://schemas.microsoft.com/office/drawing/2014/main" id="{C1AEA2B2-9CA0-23CD-1C5A-B99D067609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3" b="1027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102C087-0350-6ACC-3F96-3401BF05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defTabSz="914400" rtl="0" eaLnBrk="1" latinLnBrk="0" hangingPunct="1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21</a:t>
            </a:r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93854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CE5EF-FD6F-3F43-8C3A-44731A92E0B5}"/>
              </a:ext>
            </a:extLst>
          </p:cNvPr>
          <p:cNvSpPr txBox="1"/>
          <p:nvPr/>
        </p:nvSpPr>
        <p:spPr>
          <a:xfrm>
            <a:off x="641180" y="7287"/>
            <a:ext cx="10909640" cy="151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creen&#10;&#10;Description automatically generated">
            <a:extLst>
              <a:ext uri="{FF2B5EF4-FFF2-40B4-BE49-F238E27FC236}">
                <a16:creationId xmlns:a16="http://schemas.microsoft.com/office/drawing/2014/main" id="{3DE3911C-2641-9A84-F0D1-17594E23B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49" y="1360282"/>
            <a:ext cx="11574021" cy="5361193"/>
          </a:xfrm>
          <a:prstGeom prst="rect">
            <a:avLst/>
          </a:prstGeom>
        </p:spPr>
      </p:pic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2A872D83-B77D-B0E8-663F-06156764A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22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51288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560E3EA-09B8-D327-4A12-B3C3C9CD4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1402" y="3002395"/>
            <a:ext cx="10795140" cy="37190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85750" algn="l" rt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ar-AE" sz="28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Environmental Factors</a:t>
            </a:r>
          </a:p>
          <a:p>
            <a:pPr marL="0" marR="0" lvl="0" indent="0" algn="l" rt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ar-AE" sz="2800" b="0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Variations in lighting conditions, weather, and background clutter may impact the accuracy of parking spot detection.</a:t>
            </a:r>
          </a:p>
          <a:p>
            <a:pPr marL="285750" marR="0" lvl="0" indent="-285750" algn="l" rtl="0" fontAlgn="base"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ar-AE" sz="2800" b="1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Network Reliability</a:t>
            </a:r>
          </a:p>
          <a:p>
            <a:pPr marL="0" marR="0" lvl="0" indent="0" algn="l" rtl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ar-AE" sz="2800" b="0" i="0" u="none" strike="noStrike" kern="1200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Dependence on stable internet connections for real-time data processing and updates. Poor network conditions could lead to delays or inaccuracies in parking availability information.</a:t>
            </a:r>
          </a:p>
          <a:p>
            <a:pPr marL="0" marR="0" lvl="0" indent="0" algn="ctr" rtl="0" fontAlgn="base">
              <a:spcAft>
                <a:spcPct val="0"/>
              </a:spcAft>
              <a:buClrTx/>
              <a:buSzTx/>
              <a:tabLst/>
            </a:pPr>
            <a:endParaRPr kumimoji="0" lang="en-US" altLang="ar-AE" sz="1700" b="0" i="0" u="none" strike="noStrike" kern="1200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תמונה 2" descr="Constraints Images – Browse 11,383 Stock Photos, Vectors, and Video | Adobe  Stock">
            <a:extLst>
              <a:ext uri="{FF2B5EF4-FFF2-40B4-BE49-F238E27FC236}">
                <a16:creationId xmlns:a16="http://schemas.microsoft.com/office/drawing/2014/main" id="{32C5A290-09AF-16B9-120F-FD6442BA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74" y="0"/>
            <a:ext cx="5591735" cy="3019537"/>
          </a:xfrm>
          <a:prstGeom prst="rect">
            <a:avLst/>
          </a:prstGeom>
        </p:spPr>
      </p:pic>
      <p:sp>
        <p:nvSpPr>
          <p:cNvPr id="8" name="מציין מיקום תוכן 11">
            <a:extLst>
              <a:ext uri="{FF2B5EF4-FFF2-40B4-BE49-F238E27FC236}">
                <a16:creationId xmlns:a16="http://schemas.microsoft.com/office/drawing/2014/main" id="{FD0B035B-27C4-53DC-7465-F993D8C85E49}"/>
              </a:ext>
            </a:extLst>
          </p:cNvPr>
          <p:cNvSpPr txBox="1">
            <a:spLocks/>
          </p:cNvSpPr>
          <p:nvPr/>
        </p:nvSpPr>
        <p:spPr>
          <a:xfrm>
            <a:off x="5652655" y="2213265"/>
            <a:ext cx="6380915" cy="47080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endParaRPr lang="en-US" sz="2100" dirty="0">
              <a:latin typeface="Arial" panose="020B0604020202020204" pitchFamily="34" charset="0"/>
              <a:ea typeface="+mn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14:cNvPr>
              <p14:cNvContentPartPr/>
              <p14:nvPr/>
            </p14:nvContentPartPr>
            <p14:xfrm>
              <a:off x="-335280" y="1747520"/>
              <a:ext cx="10160" cy="10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883D56-A63A-B6A9-507C-975DFFEC32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43280" y="1239520"/>
                <a:ext cx="1016000" cy="101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29A561-94C4-07BC-BA1E-3E2260E40A09}"/>
              </a:ext>
            </a:extLst>
          </p:cNvPr>
          <p:cNvSpPr txBox="1"/>
          <p:nvPr/>
        </p:nvSpPr>
        <p:spPr>
          <a:xfrm>
            <a:off x="5865907" y="731857"/>
            <a:ext cx="431222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6000" b="1" dirty="0"/>
              <a:t>Constraints</a:t>
            </a:r>
            <a:endParaRPr lang="ar-AE" sz="6000" b="1" dirty="0"/>
          </a:p>
        </p:txBody>
      </p:sp>
      <p:sp>
        <p:nvSpPr>
          <p:cNvPr id="2" name="מציין מיקום של כותרת תחתונה 1">
            <a:extLst>
              <a:ext uri="{FF2B5EF4-FFF2-40B4-BE49-F238E27FC236}">
                <a16:creationId xmlns:a16="http://schemas.microsoft.com/office/drawing/2014/main" id="{D880D165-143F-1BF0-23EE-F10A6107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23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1934536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Triangle 5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DFF04-118B-79B6-E59B-F3F24A25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rtl="0"/>
            <a:r>
              <a:rPr lang="en-US" sz="5100" b="1" dirty="0"/>
              <a:t>conclusion</a:t>
            </a:r>
            <a:endParaRPr lang="ar-AE" sz="5100" b="1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AD27D677-2EDA-20D2-3F19-8EBCDBB87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374833" y="3246436"/>
            <a:ext cx="5607882" cy="365125"/>
          </a:xfrm>
        </p:spPr>
        <p:txBody>
          <a:bodyPr anchor="t">
            <a:normAutofit/>
          </a:bodyPr>
          <a:lstStyle/>
          <a:p>
            <a:pPr marL="0" algn="l" defTabSz="914400" rtl="0" eaLnBrk="1" latinLnBrk="0" hangingPunct="1">
              <a:spcAft>
                <a:spcPts val="600"/>
              </a:spcAft>
            </a:pPr>
            <a:r>
              <a:rPr lang="en-US" sz="1150">
                <a:solidFill>
                  <a:schemeClr val="tx1">
                    <a:lumMod val="85000"/>
                    <a:lumOff val="15000"/>
                  </a:schemeClr>
                </a:solidFill>
              </a:rPr>
              <a:t>20</a:t>
            </a:r>
            <a:endParaRPr lang="he-IL" sz="11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F9DA2FE-EC84-B224-CED6-6CB21C8E857C}"/>
              </a:ext>
            </a:extLst>
          </p:cNvPr>
          <p:cNvSpPr txBox="1"/>
          <p:nvPr/>
        </p:nvSpPr>
        <p:spPr>
          <a:xfrm>
            <a:off x="5147235" y="1578284"/>
            <a:ext cx="5906653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sz="2000" b="1" dirty="0"/>
              <a:t>Transforming Urban Parking:</a:t>
            </a:r>
          </a:p>
          <a:p>
            <a:pPr algn="l" rtl="0"/>
            <a:r>
              <a:rPr lang="en-US" sz="2000" dirty="0"/>
              <a:t>Our Smart Parking System is a major step forward in urban mobility, streamlining the parking process and reducing stress for drivers.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sz="2000" b="1" dirty="0"/>
              <a:t>Leveraging Advanced Technologies:  </a:t>
            </a:r>
          </a:p>
          <a:p>
            <a:pPr algn="l" rtl="0"/>
            <a:r>
              <a:rPr lang="en-US" sz="2000" dirty="0"/>
              <a:t>With the integration of IoT sensors, real-time data processing, and machine learning, we deliver precise and timely parking availability updates.</a:t>
            </a:r>
          </a:p>
          <a:p>
            <a:pPr marL="285750" indent="-285750" algn="l" rtl="0">
              <a:buFont typeface="Wingdings" panose="05000000000000000000" pitchFamily="2" charset="2"/>
              <a:buChar char="Ø"/>
            </a:pPr>
            <a:r>
              <a:rPr lang="en-US" sz="2000" b="1" dirty="0"/>
              <a:t>Enhancing User Experience:</a:t>
            </a:r>
          </a:p>
          <a:p>
            <a:pPr algn="l" rtl="0"/>
            <a:r>
              <a:rPr lang="en-US" sz="2000" dirty="0"/>
              <a:t>Beyond saving time, our system helps lower traffic congestion and reduce emissions, contributing to a more sustainable and efficient urban environment.                                      </a:t>
            </a:r>
          </a:p>
        </p:txBody>
      </p:sp>
      <p:sp>
        <p:nvSpPr>
          <p:cNvPr id="5" name="מציין מיקום של כותרת תחתונה 1">
            <a:extLst>
              <a:ext uri="{FF2B5EF4-FFF2-40B4-BE49-F238E27FC236}">
                <a16:creationId xmlns:a16="http://schemas.microsoft.com/office/drawing/2014/main" id="{39794915-590B-2C4D-AF80-F575E654BAB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marL="0" algn="ctr" defTabSz="914400" rtl="1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dirty="0"/>
              <a:t>24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6324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74" name="Picture 2" descr="Thank You Stock Photo - Download Image Now - Thank You - Phrase, Orange  Color, Sign - iStock">
            <a:extLst>
              <a:ext uri="{FF2B5EF4-FFF2-40B4-BE49-F238E27FC236}">
                <a16:creationId xmlns:a16="http://schemas.microsoft.com/office/drawing/2014/main" id="{1015FB89-FD87-65FB-417C-D6ECB0F8E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9" b="133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1500B5F-3C7F-F034-D91C-75DEF00F6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131110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8AEFC59-606B-39C9-115D-51F08669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22" y="1760960"/>
            <a:ext cx="2820629" cy="333375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&amp;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Existing Solutions</a:t>
            </a:r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מציין מיקום תוכן 5" descr="תמונה שמכילה עיגול, סמל, גרפיקה, סרט מצויר&#10;&#10;התיאור נוצר באופן אוטומטי">
            <a:extLst>
              <a:ext uri="{FF2B5EF4-FFF2-40B4-BE49-F238E27FC236}">
                <a16:creationId xmlns:a16="http://schemas.microsoft.com/office/drawing/2014/main" id="{FB3C5FCD-90FD-45B3-079C-B2B39FB18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5CB6896-3C77-F168-9A53-63DA4BB04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3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1175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431B7C2-1F46-6616-788F-A2D7D40D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 algn="l" rtl="0"/>
            <a:r>
              <a:rPr lang="en-US" sz="5400" b="1" dirty="0"/>
              <a:t>Problem Statement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F43AE90-1018-C342-110A-F4AD8136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More Cars, Less Space</a:t>
            </a:r>
          </a:p>
          <a:p>
            <a:pPr algn="l" defTabSz="914400" rtl="0" eaLnBrk="1" latinLnBrk="0" hangingPunct="1"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Hard to Find Parking</a:t>
            </a:r>
          </a:p>
          <a:p>
            <a:pPr algn="l" defTabSz="914400" rtl="0" eaLnBrk="1" latinLnBrk="0" hangingPunct="1"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Traffic Jams</a:t>
            </a:r>
          </a:p>
          <a:p>
            <a:pPr algn="l" defTabSz="914400" rtl="0" eaLnBrk="1" latinLnBrk="0" hangingPunct="1"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More Pollution</a:t>
            </a:r>
          </a:p>
          <a:p>
            <a:pPr algn="l" defTabSz="914400" rtl="0" eaLnBrk="1" latinLnBrk="0" hangingPunct="1">
              <a:spcBef>
                <a:spcPts val="1000"/>
              </a:spcBef>
              <a:buFont typeface="Wingdings" pitchFamily="2" charset="2"/>
              <a:buChar char="ü"/>
            </a:pPr>
            <a:r>
              <a:rPr lang="en-US" dirty="0"/>
              <a:t>Frustrated Drivers</a:t>
            </a:r>
          </a:p>
          <a:p>
            <a:pPr marL="0" indent="0" algn="l" defTabSz="914400" rtl="0" eaLnBrk="1" latinLnBrk="0" hangingPunct="1">
              <a:spcBef>
                <a:spcPts val="1000"/>
              </a:spcBef>
              <a:buNone/>
            </a:pPr>
            <a:endParaRPr lang="he-IL" sz="2200" dirty="0"/>
          </a:p>
        </p:txBody>
      </p:sp>
      <p:pic>
        <p:nvPicPr>
          <p:cNvPr id="5" name="Picture 4" descr="Cars in a traffic jam">
            <a:extLst>
              <a:ext uri="{FF2B5EF4-FFF2-40B4-BE49-F238E27FC236}">
                <a16:creationId xmlns:a16="http://schemas.microsoft.com/office/drawing/2014/main" id="{92A4BDC3-15FD-91D1-B0D7-CDD8AE9F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82" r="179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מציין מיקום של כותרת תחתונה 6">
            <a:extLst>
              <a:ext uri="{FF2B5EF4-FFF2-40B4-BE49-F238E27FC236}">
                <a16:creationId xmlns:a16="http://schemas.microsoft.com/office/drawing/2014/main" id="{0C282B70-A3AD-A5CB-4B4E-4B422DA5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marL="0" algn="l" defTabSz="914400" rtl="0" eaLnBrk="1" latinLnBrk="0" hangingPunct="1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4</a:t>
            </a:r>
            <a:endParaRPr lang="he-I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9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A8C434D-5FE4-17C2-E8A9-0656E1DD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33" y="-374835"/>
            <a:ext cx="11018520" cy="1434415"/>
          </a:xfrm>
        </p:spPr>
        <p:txBody>
          <a:bodyPr anchor="b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5400" dirty="0"/>
              <a:t>Existing solutions</a:t>
            </a:r>
            <a:endParaRPr lang="he-IL" sz="5400" dirty="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מציין מיקום תוכן 2">
            <a:extLst>
              <a:ext uri="{FF2B5EF4-FFF2-40B4-BE49-F238E27FC236}">
                <a16:creationId xmlns:a16="http://schemas.microsoft.com/office/drawing/2014/main" id="{BEDAE0A1-4ECE-6484-DF5E-CD371DCFB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8821406"/>
              </p:ext>
            </p:extLst>
          </p:nvPr>
        </p:nvGraphicFramePr>
        <p:xfrm>
          <a:off x="342900" y="1911493"/>
          <a:ext cx="11225253" cy="4845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C2336FF-0458-9EFD-AC23-6536A5AA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5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E3CE-0726-06D6-36F4-63A285524D95}"/>
              </a:ext>
            </a:extLst>
          </p:cNvPr>
          <p:cNvSpPr txBox="1"/>
          <p:nvPr/>
        </p:nvSpPr>
        <p:spPr>
          <a:xfrm>
            <a:off x="549633" y="962251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4000" b="1" dirty="0"/>
              <a:t>1. </a:t>
            </a:r>
            <a:r>
              <a:rPr lang="en-US" sz="4000" b="1" dirty="0" err="1"/>
              <a:t>iPark</a:t>
            </a:r>
            <a:endParaRPr lang="en-US" sz="40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18A31C-951D-3DBB-AB18-4C826DB0D708}"/>
              </a:ext>
            </a:extLst>
          </p:cNvPr>
          <p:cNvSpPr/>
          <p:nvPr/>
        </p:nvSpPr>
        <p:spPr>
          <a:xfrm>
            <a:off x="342900" y="5091054"/>
            <a:ext cx="11225253" cy="144785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ar-A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CBBAD-9929-5F1B-713C-F166CFF7C768}"/>
              </a:ext>
            </a:extLst>
          </p:cNvPr>
          <p:cNvSpPr txBox="1"/>
          <p:nvPr/>
        </p:nvSpPr>
        <p:spPr>
          <a:xfrm>
            <a:off x="1644354" y="5576456"/>
            <a:ext cx="3682768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 b="1" dirty="0"/>
              <a:t>How Our Project is Better:</a:t>
            </a:r>
            <a:endParaRPr lang="ar-AE" sz="2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106A9-52FD-39E1-1C0C-B2F1310D2437}"/>
              </a:ext>
            </a:extLst>
          </p:cNvPr>
          <p:cNvSpPr txBox="1"/>
          <p:nvPr/>
        </p:nvSpPr>
        <p:spPr>
          <a:xfrm>
            <a:off x="5955526" y="5189794"/>
            <a:ext cx="356532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Real-Time Availability</a:t>
            </a:r>
          </a:p>
          <a:p>
            <a:pPr algn="l" rtl="0"/>
            <a:r>
              <a:rPr lang="en-US" sz="2400" dirty="0"/>
              <a:t>Scalability and Adaptability</a:t>
            </a:r>
          </a:p>
          <a:p>
            <a:pPr algn="l" rtl="0"/>
            <a:r>
              <a:rPr lang="en-US" sz="2400" dirty="0"/>
              <a:t>Improved User Interface</a:t>
            </a:r>
            <a:endParaRPr lang="ar-AE" sz="2400" dirty="0"/>
          </a:p>
        </p:txBody>
      </p:sp>
      <p:pic>
        <p:nvPicPr>
          <p:cNvPr id="9" name="תמונה 5" descr="תמונה שמכילה רכב, רכב יבשה, מכונית, רכב צעצוע&#10;&#10;התיאור נוצר באופן אוטומטי">
            <a:extLst>
              <a:ext uri="{FF2B5EF4-FFF2-40B4-BE49-F238E27FC236}">
                <a16:creationId xmlns:a16="http://schemas.microsoft.com/office/drawing/2014/main" id="{2F2A28DA-2B41-9AD2-B2FD-F91B2B457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93" y="5300513"/>
            <a:ext cx="895699" cy="89122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4695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C434D-5FE4-17C2-E8A9-0656E1DD1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33" y="-374835"/>
            <a:ext cx="11018520" cy="1434415"/>
          </a:xfrm>
        </p:spPr>
        <p:txBody>
          <a:bodyPr anchor="b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5400" dirty="0"/>
              <a:t>Existing solutions</a:t>
            </a:r>
            <a:endParaRPr lang="he-IL" sz="5400" dirty="0"/>
          </a:p>
        </p:txBody>
      </p:sp>
      <p:graphicFrame>
        <p:nvGraphicFramePr>
          <p:cNvPr id="20" name="מציין מיקום תוכן 2">
            <a:extLst>
              <a:ext uri="{FF2B5EF4-FFF2-40B4-BE49-F238E27FC236}">
                <a16:creationId xmlns:a16="http://schemas.microsoft.com/office/drawing/2014/main" id="{BEDAE0A1-4ECE-6484-DF5E-CD371DCFB1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747996"/>
              </p:ext>
            </p:extLst>
          </p:nvPr>
        </p:nvGraphicFramePr>
        <p:xfrm>
          <a:off x="342900" y="1060308"/>
          <a:ext cx="11225253" cy="46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C2336FF-0458-9EFD-AC23-6536A5AA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6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E3CE-0726-06D6-36F4-63A285524D95}"/>
              </a:ext>
            </a:extLst>
          </p:cNvPr>
          <p:cNvSpPr txBox="1"/>
          <p:nvPr/>
        </p:nvSpPr>
        <p:spPr>
          <a:xfrm>
            <a:off x="549633" y="962251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rtl="0">
              <a:buNone/>
            </a:pPr>
            <a:r>
              <a:rPr lang="en-US" sz="4000" b="1" dirty="0"/>
              <a:t>2. </a:t>
            </a:r>
            <a:r>
              <a:rPr lang="en-US" sz="4000" b="1" dirty="0" err="1"/>
              <a:t>SpotHero</a:t>
            </a:r>
            <a:endParaRPr lang="en-US" sz="40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A79AA8-4902-545C-8F21-6F2CA9181C60}"/>
              </a:ext>
            </a:extLst>
          </p:cNvPr>
          <p:cNvSpPr/>
          <p:nvPr/>
        </p:nvSpPr>
        <p:spPr>
          <a:xfrm>
            <a:off x="342900" y="5091054"/>
            <a:ext cx="11225253" cy="1447858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ar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60B0B-5E98-0802-4FDC-C260BBE97A49}"/>
              </a:ext>
            </a:extLst>
          </p:cNvPr>
          <p:cNvSpPr txBox="1"/>
          <p:nvPr/>
        </p:nvSpPr>
        <p:spPr>
          <a:xfrm>
            <a:off x="1644354" y="5576456"/>
            <a:ext cx="3682768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500" b="1" dirty="0"/>
              <a:t>How Our Project is Better:</a:t>
            </a:r>
            <a:endParaRPr lang="ar-AE" sz="2500" b="1" dirty="0"/>
          </a:p>
        </p:txBody>
      </p:sp>
      <p:pic>
        <p:nvPicPr>
          <p:cNvPr id="7" name="תמונה 5" descr="תמונה שמכילה רכב, רכב יבשה, מכונית, רכב צעצוע&#10;&#10;התיאור נוצר באופן אוטומטי">
            <a:extLst>
              <a:ext uri="{FF2B5EF4-FFF2-40B4-BE49-F238E27FC236}">
                <a16:creationId xmlns:a16="http://schemas.microsoft.com/office/drawing/2014/main" id="{F61EA2C8-53A5-06AD-55C7-8E1747DA1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93" y="5300513"/>
            <a:ext cx="895699" cy="891221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709F0-7831-F818-84FD-16B90F1DBC4A}"/>
              </a:ext>
            </a:extLst>
          </p:cNvPr>
          <p:cNvSpPr txBox="1"/>
          <p:nvPr/>
        </p:nvSpPr>
        <p:spPr>
          <a:xfrm>
            <a:off x="5955526" y="5189794"/>
            <a:ext cx="3565321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Real-Time Monitoring</a:t>
            </a:r>
          </a:p>
          <a:p>
            <a:pPr algn="l" rtl="0"/>
            <a:r>
              <a:rPr lang="en-US" sz="2400" dirty="0"/>
              <a:t>Environmental Impact</a:t>
            </a:r>
          </a:p>
          <a:p>
            <a:pPr algn="l" rtl="0"/>
            <a:r>
              <a:rPr lang="en-US" sz="2400" dirty="0"/>
              <a:t>Increased Reliability</a:t>
            </a:r>
            <a:endParaRPr lang="ar-AE" sz="2400" dirty="0"/>
          </a:p>
        </p:txBody>
      </p:sp>
    </p:spTree>
    <p:extLst>
      <p:ext uri="{BB962C8B-B14F-4D97-AF65-F5344CB8AC3E}">
        <p14:creationId xmlns:p14="http://schemas.microsoft.com/office/powerpoint/2010/main" val="553981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F7ABCA-A68A-47DD-B732-76FF34C6F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A803D6F-9B8B-9F40-BC67-E5745AC3A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65" y="3528200"/>
            <a:ext cx="4809068" cy="2608143"/>
          </a:xfrm>
        </p:spPr>
        <p:txBody>
          <a:bodyPr anchor="t">
            <a:normAutofit/>
          </a:bodyPr>
          <a:lstStyle/>
          <a:p>
            <a:pPr algn="ctr" rtl="0"/>
            <a:r>
              <a:rPr lang="en-US" sz="40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solution - </a:t>
            </a:r>
            <a:r>
              <a:rPr lang="en-US" sz="40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ParkNow</a:t>
            </a:r>
            <a:endParaRPr lang="he-IL" sz="4000" b="1" dirty="0"/>
          </a:p>
        </p:txBody>
      </p:sp>
      <p:pic>
        <p:nvPicPr>
          <p:cNvPr id="60" name="Graphic 59" descr="Security Camera Sign">
            <a:extLst>
              <a:ext uri="{FF2B5EF4-FFF2-40B4-BE49-F238E27FC236}">
                <a16:creationId xmlns:a16="http://schemas.microsoft.com/office/drawing/2014/main" id="{642DE00C-6F1B-17E2-3573-D2A46D3F5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8068" y="2514599"/>
            <a:ext cx="914400" cy="914400"/>
          </a:xfrm>
          <a:prstGeom prst="rect">
            <a:avLst/>
          </a:prstGeom>
        </p:spPr>
      </p:pic>
      <p:sp>
        <p:nvSpPr>
          <p:cNvPr id="66" name="מציין מיקום תוכן 2">
            <a:extLst>
              <a:ext uri="{FF2B5EF4-FFF2-40B4-BE49-F238E27FC236}">
                <a16:creationId xmlns:a16="http://schemas.microsoft.com/office/drawing/2014/main" id="{7D910779-1403-0DCE-671F-E807AC0F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556" y="570451"/>
            <a:ext cx="7491369" cy="5931017"/>
          </a:xfrm>
        </p:spPr>
        <p:txBody>
          <a:bodyPr anchor="ctr">
            <a:normAutofit/>
          </a:bodyPr>
          <a:lstStyle/>
          <a:p>
            <a:pPr algn="l" rtl="0">
              <a:buFont typeface="Wingdings" panose="05000000000000000000" pitchFamily="2" charset="2"/>
              <a:buChar char="Ø"/>
            </a:pPr>
            <a:r>
              <a:rPr lang="en-US" sz="3200" b="1" dirty="0"/>
              <a:t>Advanced Parking Management System: </a:t>
            </a:r>
            <a:r>
              <a:rPr lang="en-US" sz="3200" dirty="0"/>
              <a:t>Leverages IoT sensors, cameras, and machine learning to provide real-time updates on parking availability.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3200" b="1" dirty="0"/>
              <a:t>User-Friendly Mobile Application: </a:t>
            </a:r>
            <a:r>
              <a:rPr lang="en-US" sz="3200" dirty="0"/>
              <a:t>Enables users to easily find, reserve, and pay for parking, ensuring a seamless experience.</a:t>
            </a:r>
          </a:p>
          <a:p>
            <a:pPr algn="l" rtl="0">
              <a:buFont typeface="Wingdings" panose="05000000000000000000" pitchFamily="2" charset="2"/>
              <a:buChar char="Ø"/>
            </a:pPr>
            <a:r>
              <a:rPr lang="en-US" sz="3200" b="1" dirty="0"/>
              <a:t>Scalable and Adaptable:                </a:t>
            </a:r>
            <a:r>
              <a:rPr lang="en-US" sz="3200" dirty="0"/>
              <a:t>Designed to be suitable for both public and private parking areas in various urban settings.</a:t>
            </a:r>
            <a:endParaRPr lang="he-IL" sz="3200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36B72C-6F35-42D1-EF5D-61BD5547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defTabSz="914400" rtl="0" eaLnBrk="1" latinLnBrk="0" hangingPunct="1">
              <a:spcAft>
                <a:spcPts val="600"/>
              </a:spcAft>
            </a:pPr>
            <a:r>
              <a:rPr lang="en-US" dirty="0"/>
              <a:t>7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8214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6413A6E-EC4A-51CA-8C0C-28C36547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4" y="205734"/>
            <a:ext cx="10515600" cy="1325563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r>
              <a:rPr lang="en-US" sz="4400" dirty="0"/>
              <a:t> </a:t>
            </a:r>
            <a:endParaRPr lang="he-IL" dirty="0"/>
          </a:p>
        </p:txBody>
      </p:sp>
      <p:graphicFrame>
        <p:nvGraphicFramePr>
          <p:cNvPr id="6" name="מציין מיקום תוכן 2">
            <a:extLst>
              <a:ext uri="{FF2B5EF4-FFF2-40B4-BE49-F238E27FC236}">
                <a16:creationId xmlns:a16="http://schemas.microsoft.com/office/drawing/2014/main" id="{6681B283-3EB6-0B65-F9C6-7D735E830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913829"/>
              </p:ext>
            </p:extLst>
          </p:nvPr>
        </p:nvGraphicFramePr>
        <p:xfrm>
          <a:off x="201337" y="1140904"/>
          <a:ext cx="11990664" cy="558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703A1026-67B1-6EDC-6527-697099C9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algn="ctr" defTabSz="914400" rtl="0" eaLnBrk="1" latinLnBrk="0" hangingPunct="1"/>
            <a:r>
              <a:rPr lang="en-US" dirty="0"/>
              <a:t>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7624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tools on a wood surface&#10;&#10;Description automatically generated">
            <a:extLst>
              <a:ext uri="{FF2B5EF4-FFF2-40B4-BE49-F238E27FC236}">
                <a16:creationId xmlns:a16="http://schemas.microsoft.com/office/drawing/2014/main" id="{5B4B5FCA-8745-E34B-DEFC-851217A2EC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5" b="5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3D3C-053B-0581-FA24-2E85BEA5B31F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493BBE-3DF4-F961-9B52-822F9ABA5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  <a:latin typeface="Calibri" panose="020F0502020204030204"/>
              </a:rPr>
              <a:t>9</a:t>
            </a:r>
            <a:endParaRPr lang="en-US" kern="1200" dirty="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8338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475</Words>
  <Application>Microsoft Office PowerPoint</Application>
  <PresentationFormat>Widescreen</PresentationFormat>
  <Paragraphs>125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Meiryo</vt:lpstr>
      <vt:lpstr>Arial</vt:lpstr>
      <vt:lpstr>Calibri</vt:lpstr>
      <vt:lpstr>Calibri Light</vt:lpstr>
      <vt:lpstr>Helvetica Neue Medium</vt:lpstr>
      <vt:lpstr>Wingdings</vt:lpstr>
      <vt:lpstr>ערכת נושא Office</vt:lpstr>
      <vt:lpstr>ParkNow</vt:lpstr>
      <vt:lpstr>Agenda</vt:lpstr>
      <vt:lpstr>Problem &amp; Existing Solutions </vt:lpstr>
      <vt:lpstr>Problem Statement</vt:lpstr>
      <vt:lpstr>Existing solutions</vt:lpstr>
      <vt:lpstr>Existing solutions</vt:lpstr>
      <vt:lpstr>Our solution - ParkNow</vt:lpstr>
      <vt:lpstr>Challenges </vt:lpstr>
      <vt:lpstr>PowerPoint Presentation</vt:lpstr>
      <vt:lpstr>PowerPoint Presentation</vt:lpstr>
      <vt:lpstr>How does YOLO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Environmental Factors Variations in lighting conditions, weather, and background clutter may impact the accuracy of parking spot detection. Network Reliability Dependence on stable internet connections for real-time data processing and updates. Poor network conditions could lead to delays or inaccuracies in parking availability information.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ParkNow</dc:title>
  <dc:creator>אמר דיאב</dc:creator>
  <cp:lastModifiedBy>סמר חליל</cp:lastModifiedBy>
  <cp:revision>11</cp:revision>
  <dcterms:created xsi:type="dcterms:W3CDTF">2024-09-02T16:15:31Z</dcterms:created>
  <dcterms:modified xsi:type="dcterms:W3CDTF">2024-09-20T15:53:41Z</dcterms:modified>
</cp:coreProperties>
</file>